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3"/>
  </p:notesMasterIdLst>
  <p:handoutMasterIdLst>
    <p:handoutMasterId r:id="rId14"/>
  </p:handoutMasterIdLst>
  <p:sldIdLst>
    <p:sldId id="257" r:id="rId2"/>
    <p:sldId id="266" r:id="rId3"/>
    <p:sldId id="267" r:id="rId4"/>
    <p:sldId id="268" r:id="rId5"/>
    <p:sldId id="269" r:id="rId6"/>
    <p:sldId id="270" r:id="rId7"/>
    <p:sldId id="271" r:id="rId8"/>
    <p:sldId id="260" r:id="rId9"/>
    <p:sldId id="272" r:id="rId10"/>
    <p:sldId id="273"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195D"/>
    <a:srgbClr val="981B7F"/>
    <a:srgbClr val="009FE3"/>
    <a:srgbClr val="3238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6" autoAdjust="0"/>
    <p:restoredTop sz="94660"/>
  </p:normalViewPr>
  <p:slideViewPr>
    <p:cSldViewPr snapToGrid="0">
      <p:cViewPr varScale="1">
        <p:scale>
          <a:sx n="80" d="100"/>
          <a:sy n="80" d="100"/>
        </p:scale>
        <p:origin x="1181" y="48"/>
      </p:cViewPr>
      <p:guideLst/>
    </p:cSldViewPr>
  </p:slideViewPr>
  <p:notesTextViewPr>
    <p:cViewPr>
      <p:scale>
        <a:sx n="1" d="1"/>
        <a:sy n="1" d="1"/>
      </p:scale>
      <p:origin x="0" y="0"/>
    </p:cViewPr>
  </p:notesTextViewPr>
  <p:notesViewPr>
    <p:cSldViewPr snapToGrid="0">
      <p:cViewPr varScale="1">
        <p:scale>
          <a:sx n="74" d="100"/>
          <a:sy n="74" d="100"/>
        </p:scale>
        <p:origin x="31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6B9FF0-A056-4154-BAFE-25CA2F4698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64781115-F2C7-4F73-968A-1990888CCE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0FC0-DEE8-46CC-A8FB-A8C2D76714A9}" type="datetimeFigureOut">
              <a:rPr lang="en-DE" smtClean="0"/>
              <a:t>02/10/2025</a:t>
            </a:fld>
            <a:endParaRPr lang="en-DE"/>
          </a:p>
        </p:txBody>
      </p:sp>
      <p:sp>
        <p:nvSpPr>
          <p:cNvPr id="4" name="Footer Placeholder 3">
            <a:extLst>
              <a:ext uri="{FF2B5EF4-FFF2-40B4-BE49-F238E27FC236}">
                <a16:creationId xmlns:a16="http://schemas.microsoft.com/office/drawing/2014/main" id="{C1BB30AA-0E8F-4265-8E3A-CD2490917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87AA2DA9-4FEA-4ECD-8120-4BDF17BA02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F9B95A-173F-4424-9069-22DD4AC03DBC}" type="slidenum">
              <a:rPr lang="en-DE" smtClean="0"/>
              <a:t>‹Nr.›</a:t>
            </a:fld>
            <a:endParaRPr lang="en-DE"/>
          </a:p>
        </p:txBody>
      </p:sp>
    </p:spTree>
    <p:extLst>
      <p:ext uri="{BB962C8B-B14F-4D97-AF65-F5344CB8AC3E}">
        <p14:creationId xmlns:p14="http://schemas.microsoft.com/office/powerpoint/2010/main" val="4263381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DB12A-BD52-4D73-A838-ACD187B3FA0D}"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7A0D4-35B3-479D-9044-6810393B09C1}" type="slidenum">
              <a:rPr lang="en-GB" smtClean="0"/>
              <a:t>‹Nr.›</a:t>
            </a:fld>
            <a:endParaRPr lang="en-GB"/>
          </a:p>
        </p:txBody>
      </p:sp>
    </p:spTree>
    <p:extLst>
      <p:ext uri="{BB962C8B-B14F-4D97-AF65-F5344CB8AC3E}">
        <p14:creationId xmlns:p14="http://schemas.microsoft.com/office/powerpoint/2010/main" val="3107349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0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C4AD276-1C3C-0748-A365-C1184326F636}"/>
              </a:ext>
            </a:extLst>
          </p:cNvPr>
          <p:cNvPicPr>
            <a:picLocks noChangeAspect="1"/>
          </p:cNvPicPr>
          <p:nvPr userDrawn="1"/>
        </p:nvPicPr>
        <p:blipFill>
          <a:blip r:embed="rId2"/>
          <a:stretch>
            <a:fillRect/>
          </a:stretch>
        </p:blipFill>
        <p:spPr>
          <a:xfrm rot="16909476">
            <a:off x="2783904" y="5748456"/>
            <a:ext cx="1860863" cy="1468058"/>
          </a:xfrm>
          <a:prstGeom prst="rect">
            <a:avLst/>
          </a:prstGeom>
        </p:spPr>
      </p:pic>
      <p:pic>
        <p:nvPicPr>
          <p:cNvPr id="12" name="Grafik 11">
            <a:extLst>
              <a:ext uri="{FF2B5EF4-FFF2-40B4-BE49-F238E27FC236}">
                <a16:creationId xmlns:a16="http://schemas.microsoft.com/office/drawing/2014/main" id="{E45B20CE-F99B-4246-9F65-8318CBF04544}"/>
              </a:ext>
            </a:extLst>
          </p:cNvPr>
          <p:cNvPicPr>
            <a:picLocks noChangeAspect="1"/>
          </p:cNvPicPr>
          <p:nvPr userDrawn="1"/>
        </p:nvPicPr>
        <p:blipFill rotWithShape="1">
          <a:blip r:embed="rId2"/>
          <a:srcRect r="-200" b="-771"/>
          <a:stretch/>
        </p:blipFill>
        <p:spPr>
          <a:xfrm rot="2658663">
            <a:off x="2350074" y="3049492"/>
            <a:ext cx="2720871" cy="2158763"/>
          </a:xfrm>
          <a:prstGeom prst="rect">
            <a:avLst/>
          </a:prstGeom>
        </p:spPr>
      </p:pic>
      <p:sp>
        <p:nvSpPr>
          <p:cNvPr id="2" name="Title 1">
            <a:extLst>
              <a:ext uri="{FF2B5EF4-FFF2-40B4-BE49-F238E27FC236}">
                <a16:creationId xmlns:a16="http://schemas.microsoft.com/office/drawing/2014/main" id="{23521A95-536A-4F5D-AD85-FF4049440A56}"/>
              </a:ext>
            </a:extLst>
          </p:cNvPr>
          <p:cNvSpPr>
            <a:spLocks noGrp="1"/>
          </p:cNvSpPr>
          <p:nvPr>
            <p:ph type="ctrTitle" hasCustomPrompt="1"/>
          </p:nvPr>
        </p:nvSpPr>
        <p:spPr>
          <a:xfrm>
            <a:off x="5370286" y="1126810"/>
            <a:ext cx="5983514" cy="1727707"/>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noProof="0" dirty="0"/>
              <a:t>Put Here the Title of Your Presentation</a:t>
            </a:r>
          </a:p>
        </p:txBody>
      </p:sp>
      <p:sp>
        <p:nvSpPr>
          <p:cNvPr id="3" name="Subtitle 2">
            <a:extLst>
              <a:ext uri="{FF2B5EF4-FFF2-40B4-BE49-F238E27FC236}">
                <a16:creationId xmlns:a16="http://schemas.microsoft.com/office/drawing/2014/main" id="{3836886B-621F-44A1-AAAE-1347FC88188A}"/>
              </a:ext>
            </a:extLst>
          </p:cNvPr>
          <p:cNvSpPr>
            <a:spLocks noGrp="1"/>
          </p:cNvSpPr>
          <p:nvPr>
            <p:ph type="subTitle" idx="1" hasCustomPrompt="1"/>
          </p:nvPr>
        </p:nvSpPr>
        <p:spPr>
          <a:xfrm>
            <a:off x="5370286" y="3306046"/>
            <a:ext cx="5983514"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latin typeface="Arial" panose="020B0604020202020204" pitchFamily="34" charset="0"/>
                <a:cs typeface="Arial" panose="020B0604020202020204" pitchFamily="34" charset="0"/>
              </a:rPr>
              <a:t>Your name</a:t>
            </a:r>
          </a:p>
          <a:p>
            <a:r>
              <a:rPr lang="en-GB" noProof="0" dirty="0">
                <a:latin typeface="Arial" panose="020B0604020202020204" pitchFamily="34" charset="0"/>
                <a:cs typeface="Arial" panose="020B0604020202020204" pitchFamily="34" charset="0"/>
              </a:rPr>
              <a:t>Your organization</a:t>
            </a:r>
          </a:p>
        </p:txBody>
      </p:sp>
      <p:sp>
        <p:nvSpPr>
          <p:cNvPr id="4" name="Date Placeholder 3">
            <a:extLst>
              <a:ext uri="{FF2B5EF4-FFF2-40B4-BE49-F238E27FC236}">
                <a16:creationId xmlns:a16="http://schemas.microsoft.com/office/drawing/2014/main" id="{8C9F1308-978C-4CB7-AB36-6762AC62197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6" name="Slide Number Placeholder 5">
            <a:extLst>
              <a:ext uri="{FF2B5EF4-FFF2-40B4-BE49-F238E27FC236}">
                <a16:creationId xmlns:a16="http://schemas.microsoft.com/office/drawing/2014/main" id="{835DDEB7-933B-4C39-9674-37DBE7DD6D6C}"/>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0" name="Grafik 9">
            <a:extLst>
              <a:ext uri="{FF2B5EF4-FFF2-40B4-BE49-F238E27FC236}">
                <a16:creationId xmlns:a16="http://schemas.microsoft.com/office/drawing/2014/main" id="{AF4B26D9-20AF-4B40-BC49-3830CBD853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9" name="Picture 8">
            <a:extLst>
              <a:ext uri="{FF2B5EF4-FFF2-40B4-BE49-F238E27FC236}">
                <a16:creationId xmlns:a16="http://schemas.microsoft.com/office/drawing/2014/main" id="{499B472B-2584-4FB3-8C79-6C8CD03E3E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0" y="6156117"/>
            <a:ext cx="2762132" cy="567528"/>
          </a:xfrm>
          <a:prstGeom prst="rect">
            <a:avLst/>
          </a:prstGeom>
        </p:spPr>
      </p:pic>
    </p:spTree>
    <p:extLst>
      <p:ext uri="{BB962C8B-B14F-4D97-AF65-F5344CB8AC3E}">
        <p14:creationId xmlns:p14="http://schemas.microsoft.com/office/powerpoint/2010/main" val="117518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6FE1-2E53-4C18-9AE3-D484B1982CCD}"/>
              </a:ext>
            </a:extLst>
          </p:cNvPr>
          <p:cNvSpPr>
            <a:spLocks noGrp="1"/>
          </p:cNvSpPr>
          <p:nvPr>
            <p:ph type="title" hasCustomPrompt="1"/>
          </p:nvPr>
        </p:nvSpPr>
        <p:spPr>
          <a:xfrm>
            <a:off x="838200" y="808718"/>
            <a:ext cx="10515600"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3" name="Content Placeholder 2">
            <a:extLst>
              <a:ext uri="{FF2B5EF4-FFF2-40B4-BE49-F238E27FC236}">
                <a16:creationId xmlns:a16="http://schemas.microsoft.com/office/drawing/2014/main" id="{C1B81901-9A22-4AD6-BB13-7C9014182603}"/>
              </a:ext>
            </a:extLst>
          </p:cNvPr>
          <p:cNvSpPr>
            <a:spLocks noGrp="1"/>
          </p:cNvSpPr>
          <p:nvPr>
            <p:ph idx="1" hasCustomPrompt="1"/>
          </p:nvPr>
        </p:nvSpPr>
        <p:spPr>
          <a:xfrm>
            <a:off x="838200" y="1514357"/>
            <a:ext cx="10515600"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Date Placeholder 3">
            <a:extLst>
              <a:ext uri="{FF2B5EF4-FFF2-40B4-BE49-F238E27FC236}">
                <a16:creationId xmlns:a16="http://schemas.microsoft.com/office/drawing/2014/main" id="{FF5F798C-4162-CC4D-974C-FD7AA812C1E3}"/>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3" name="Slide Number Placeholder 5">
            <a:extLst>
              <a:ext uri="{FF2B5EF4-FFF2-40B4-BE49-F238E27FC236}">
                <a16:creationId xmlns:a16="http://schemas.microsoft.com/office/drawing/2014/main" id="{AF5CF826-3EDA-5F48-85ED-76D9F04D2FC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9" name="Picture 18">
            <a:extLst>
              <a:ext uri="{FF2B5EF4-FFF2-40B4-BE49-F238E27FC236}">
                <a16:creationId xmlns:a16="http://schemas.microsoft.com/office/drawing/2014/main" id="{51048A90-7A1E-4BB8-8566-7B62C559E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Grafik 13">
            <a:extLst>
              <a:ext uri="{FF2B5EF4-FFF2-40B4-BE49-F238E27FC236}">
                <a16:creationId xmlns:a16="http://schemas.microsoft.com/office/drawing/2014/main" id="{9065EB09-A15F-4E00-8AA3-778033C87488}"/>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2" name="Grafik 8">
            <a:extLst>
              <a:ext uri="{FF2B5EF4-FFF2-40B4-BE49-F238E27FC236}">
                <a16:creationId xmlns:a16="http://schemas.microsoft.com/office/drawing/2014/main" id="{BC6B022B-DFEB-4A22-8F80-481C31E8B1CF}"/>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2866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C96A6EE-82D3-6C47-8E56-B425EF6A7EFB}"/>
              </a:ext>
            </a:extLst>
          </p:cNvPr>
          <p:cNvSpPr>
            <a:spLocks noGrp="1"/>
          </p:cNvSpPr>
          <p:nvPr>
            <p:ph type="title" hasCustomPrompt="1"/>
          </p:nvPr>
        </p:nvSpPr>
        <p:spPr>
          <a:xfrm>
            <a:off x="838199" y="808718"/>
            <a:ext cx="10515601"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noProof="0" dirty="0"/>
              <a:t>Click to edit Headline</a:t>
            </a:r>
          </a:p>
        </p:txBody>
      </p:sp>
      <p:sp>
        <p:nvSpPr>
          <p:cNvPr id="20" name="Content Placeholder 2">
            <a:extLst>
              <a:ext uri="{FF2B5EF4-FFF2-40B4-BE49-F238E27FC236}">
                <a16:creationId xmlns:a16="http://schemas.microsoft.com/office/drawing/2014/main" id="{B0C3B9DA-6991-2C4A-90C3-CC196094566B}"/>
              </a:ext>
            </a:extLst>
          </p:cNvPr>
          <p:cNvSpPr>
            <a:spLocks noGrp="1"/>
          </p:cNvSpPr>
          <p:nvPr>
            <p:ph idx="13" hasCustomPrompt="1"/>
          </p:nvPr>
        </p:nvSpPr>
        <p:spPr>
          <a:xfrm>
            <a:off x="838199" y="1519981"/>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1" name="Content Placeholder 2">
            <a:extLst>
              <a:ext uri="{FF2B5EF4-FFF2-40B4-BE49-F238E27FC236}">
                <a16:creationId xmlns:a16="http://schemas.microsoft.com/office/drawing/2014/main" id="{C54F6EB9-F664-664D-A729-2530D1D8211C}"/>
              </a:ext>
            </a:extLst>
          </p:cNvPr>
          <p:cNvSpPr>
            <a:spLocks noGrp="1"/>
          </p:cNvSpPr>
          <p:nvPr>
            <p:ph idx="14" hasCustomPrompt="1"/>
          </p:nvPr>
        </p:nvSpPr>
        <p:spPr>
          <a:xfrm>
            <a:off x="6214474" y="1514357"/>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4" name="Date Placeholder 3">
            <a:extLst>
              <a:ext uri="{FF2B5EF4-FFF2-40B4-BE49-F238E27FC236}">
                <a16:creationId xmlns:a16="http://schemas.microsoft.com/office/drawing/2014/main" id="{E0FBA826-FD8E-5B4E-8B2E-23F382C9C641}"/>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5" name="Slide Number Placeholder 5">
            <a:extLst>
              <a:ext uri="{FF2B5EF4-FFF2-40B4-BE49-F238E27FC236}">
                <a16:creationId xmlns:a16="http://schemas.microsoft.com/office/drawing/2014/main" id="{DB42FAD3-159D-B64E-BF36-1957407FC7AA}"/>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C2448305-9513-4EDB-89F0-12E796A879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CA3008A3-9EA4-43AC-9F21-6649426E8876}"/>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6F9382AA-7F59-4E9C-A092-0D9A2D662CC1}"/>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4341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14" name="Grafik 13" descr="Ein Bild, das Text, alkoholfreies Getränk enthält.&#10;&#10;Automatisch generierte Beschreibung">
            <a:extLst>
              <a:ext uri="{FF2B5EF4-FFF2-40B4-BE49-F238E27FC236}">
                <a16:creationId xmlns:a16="http://schemas.microsoft.com/office/drawing/2014/main" id="{0B887F70-56B2-5D41-9A37-CB9B31B563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885"/>
          <a:stretch/>
        </p:blipFill>
        <p:spPr>
          <a:xfrm>
            <a:off x="-65826" y="-48938"/>
            <a:ext cx="788697" cy="6941362"/>
          </a:xfrm>
          <a:prstGeom prst="rect">
            <a:avLst/>
          </a:prstGeom>
        </p:spPr>
      </p:pic>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200" y="808718"/>
            <a:ext cx="3932237"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0" name="Content Placeholder 2">
            <a:extLst>
              <a:ext uri="{FF2B5EF4-FFF2-40B4-BE49-F238E27FC236}">
                <a16:creationId xmlns:a16="http://schemas.microsoft.com/office/drawing/2014/main" id="{0F804626-2E14-5F49-BF0D-6EB1CFE465C3}"/>
              </a:ext>
            </a:extLst>
          </p:cNvPr>
          <p:cNvSpPr>
            <a:spLocks noGrp="1"/>
          </p:cNvSpPr>
          <p:nvPr>
            <p:ph idx="13" hasCustomPrompt="1"/>
          </p:nvPr>
        </p:nvSpPr>
        <p:spPr>
          <a:xfrm>
            <a:off x="838200" y="1519981"/>
            <a:ext cx="4583581"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1" name="Content Placeholder 2">
            <a:extLst>
              <a:ext uri="{FF2B5EF4-FFF2-40B4-BE49-F238E27FC236}">
                <a16:creationId xmlns:a16="http://schemas.microsoft.com/office/drawing/2014/main" id="{1D8D1EBC-5E1E-994B-BAAC-346BF0D0A1B8}"/>
              </a:ext>
            </a:extLst>
          </p:cNvPr>
          <p:cNvSpPr>
            <a:spLocks noGrp="1"/>
          </p:cNvSpPr>
          <p:nvPr>
            <p:ph idx="14" hasCustomPrompt="1"/>
          </p:nvPr>
        </p:nvSpPr>
        <p:spPr>
          <a:xfrm>
            <a:off x="5537110" y="808718"/>
            <a:ext cx="5816690" cy="5041215"/>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sp>
        <p:nvSpPr>
          <p:cNvPr id="23" name="Date Placeholder 3">
            <a:extLst>
              <a:ext uri="{FF2B5EF4-FFF2-40B4-BE49-F238E27FC236}">
                <a16:creationId xmlns:a16="http://schemas.microsoft.com/office/drawing/2014/main" id="{884A7D7F-81FD-BD4F-BBEA-0DEA474056A2}"/>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dirty="0"/>
          </a:p>
        </p:txBody>
      </p:sp>
      <p:sp>
        <p:nvSpPr>
          <p:cNvPr id="24" name="Slide Number Placeholder 5">
            <a:extLst>
              <a:ext uri="{FF2B5EF4-FFF2-40B4-BE49-F238E27FC236}">
                <a16:creationId xmlns:a16="http://schemas.microsoft.com/office/drawing/2014/main" id="{C543369A-5A24-574F-A5C7-19FA3DD05340}"/>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dirty="0"/>
          </a:p>
        </p:txBody>
      </p:sp>
      <p:pic>
        <p:nvPicPr>
          <p:cNvPr id="15" name="Grafik 28">
            <a:extLst>
              <a:ext uri="{FF2B5EF4-FFF2-40B4-BE49-F238E27FC236}">
                <a16:creationId xmlns:a16="http://schemas.microsoft.com/office/drawing/2014/main" id="{D9A6E93F-0DF3-4B38-8DF5-B6C99B5034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971207" y="6139719"/>
            <a:ext cx="1028549" cy="448758"/>
          </a:xfrm>
          <a:prstGeom prst="rect">
            <a:avLst/>
          </a:prstGeom>
        </p:spPr>
      </p:pic>
      <p:pic>
        <p:nvPicPr>
          <p:cNvPr id="16" name="Grafik 16" descr="Ein Bild, das Text enthält.&#10;&#10;Automatisch generierte Beschreibung">
            <a:extLst>
              <a:ext uri="{FF2B5EF4-FFF2-40B4-BE49-F238E27FC236}">
                <a16:creationId xmlns:a16="http://schemas.microsoft.com/office/drawing/2014/main" id="{60316B7D-5141-4E54-8A80-133C6452A4A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74752" y="6141705"/>
            <a:ext cx="576200" cy="444786"/>
          </a:xfrm>
          <a:prstGeom prst="rect">
            <a:avLst/>
          </a:prstGeom>
        </p:spPr>
      </p:pic>
      <p:pic>
        <p:nvPicPr>
          <p:cNvPr id="17" name="Grafik 19" descr="Ein Bild, das Text enthält.&#10;&#10;Automatisch generierte Beschreibung">
            <a:extLst>
              <a:ext uri="{FF2B5EF4-FFF2-40B4-BE49-F238E27FC236}">
                <a16:creationId xmlns:a16="http://schemas.microsoft.com/office/drawing/2014/main" id="{38A661A3-F648-480B-B5A5-638EF9F3F0A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42278" y="6148610"/>
            <a:ext cx="1189952" cy="430976"/>
          </a:xfrm>
          <a:prstGeom prst="rect">
            <a:avLst/>
          </a:prstGeom>
        </p:spPr>
      </p:pic>
      <p:pic>
        <p:nvPicPr>
          <p:cNvPr id="18" name="Grafik 25">
            <a:extLst>
              <a:ext uri="{FF2B5EF4-FFF2-40B4-BE49-F238E27FC236}">
                <a16:creationId xmlns:a16="http://schemas.microsoft.com/office/drawing/2014/main" id="{B71E5ECA-9BB1-4282-A92E-FF59C1D77EBC}"/>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14184" t="33283" r="13345" b="29714"/>
          <a:stretch/>
        </p:blipFill>
        <p:spPr>
          <a:xfrm>
            <a:off x="7709934" y="6148095"/>
            <a:ext cx="1197315" cy="432006"/>
          </a:xfrm>
          <a:prstGeom prst="rect">
            <a:avLst/>
          </a:prstGeom>
        </p:spPr>
      </p:pic>
      <p:pic>
        <p:nvPicPr>
          <p:cNvPr id="22" name="Picture 21">
            <a:extLst>
              <a:ext uri="{FF2B5EF4-FFF2-40B4-BE49-F238E27FC236}">
                <a16:creationId xmlns:a16="http://schemas.microsoft.com/office/drawing/2014/main" id="{647B20D7-ED2E-4523-A5F7-561C090F20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93474" y="6133964"/>
            <a:ext cx="1152048" cy="460268"/>
          </a:xfrm>
          <a:prstGeom prst="rect">
            <a:avLst/>
          </a:prstGeom>
        </p:spPr>
      </p:pic>
      <p:pic>
        <p:nvPicPr>
          <p:cNvPr id="31" name="Picture 30">
            <a:extLst>
              <a:ext uri="{FF2B5EF4-FFF2-40B4-BE49-F238E27FC236}">
                <a16:creationId xmlns:a16="http://schemas.microsoft.com/office/drawing/2014/main" id="{8008B40E-8529-47D4-8BF2-40F07C98AD5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88044" y="6084424"/>
            <a:ext cx="1079368" cy="559348"/>
          </a:xfrm>
          <a:prstGeom prst="rect">
            <a:avLst/>
          </a:prstGeom>
        </p:spPr>
      </p:pic>
      <p:pic>
        <p:nvPicPr>
          <p:cNvPr id="32" name="Picture 31">
            <a:extLst>
              <a:ext uri="{FF2B5EF4-FFF2-40B4-BE49-F238E27FC236}">
                <a16:creationId xmlns:a16="http://schemas.microsoft.com/office/drawing/2014/main" id="{91EBE775-50E5-43DE-8B40-375E237C859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7278" r="1" b="11104"/>
          <a:stretch/>
        </p:blipFill>
        <p:spPr>
          <a:xfrm>
            <a:off x="9049770" y="6185059"/>
            <a:ext cx="1329879" cy="358079"/>
          </a:xfrm>
          <a:prstGeom prst="rect">
            <a:avLst/>
          </a:prstGeom>
        </p:spPr>
      </p:pic>
    </p:spTree>
    <p:extLst>
      <p:ext uri="{BB962C8B-B14F-4D97-AF65-F5344CB8AC3E}">
        <p14:creationId xmlns:p14="http://schemas.microsoft.com/office/powerpoint/2010/main" val="418867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1A95-536A-4F5D-AD85-FF4049440A56}"/>
              </a:ext>
            </a:extLst>
          </p:cNvPr>
          <p:cNvSpPr>
            <a:spLocks noGrp="1"/>
          </p:cNvSpPr>
          <p:nvPr>
            <p:ph type="ctrTitle" hasCustomPrompt="1"/>
          </p:nvPr>
        </p:nvSpPr>
        <p:spPr>
          <a:xfrm>
            <a:off x="5370286" y="1126810"/>
            <a:ext cx="5983514" cy="1727707"/>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noProof="0"/>
              <a:t>Put Here the Title of Your Presentation</a:t>
            </a:r>
          </a:p>
        </p:txBody>
      </p:sp>
      <p:sp>
        <p:nvSpPr>
          <p:cNvPr id="3" name="Subtitle 2">
            <a:extLst>
              <a:ext uri="{FF2B5EF4-FFF2-40B4-BE49-F238E27FC236}">
                <a16:creationId xmlns:a16="http://schemas.microsoft.com/office/drawing/2014/main" id="{3836886B-621F-44A1-AAAE-1347FC88188A}"/>
              </a:ext>
            </a:extLst>
          </p:cNvPr>
          <p:cNvSpPr>
            <a:spLocks noGrp="1"/>
          </p:cNvSpPr>
          <p:nvPr>
            <p:ph type="subTitle" idx="1" hasCustomPrompt="1"/>
          </p:nvPr>
        </p:nvSpPr>
        <p:spPr>
          <a:xfrm>
            <a:off x="5370286" y="3306046"/>
            <a:ext cx="5983514"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latin typeface="Arial" panose="020B0604020202020204" pitchFamily="34" charset="0"/>
                <a:cs typeface="Arial" panose="020B0604020202020204" pitchFamily="34" charset="0"/>
              </a:rPr>
              <a:t>Your name</a:t>
            </a:r>
          </a:p>
          <a:p>
            <a:r>
              <a:rPr lang="en-GB" noProof="0" dirty="0">
                <a:latin typeface="Arial" panose="020B0604020202020204" pitchFamily="34" charset="0"/>
                <a:cs typeface="Arial" panose="020B0604020202020204" pitchFamily="34" charset="0"/>
              </a:rPr>
              <a:t>Your organization</a:t>
            </a:r>
          </a:p>
        </p:txBody>
      </p:sp>
      <p:sp>
        <p:nvSpPr>
          <p:cNvPr id="4" name="Date Placeholder 3">
            <a:extLst>
              <a:ext uri="{FF2B5EF4-FFF2-40B4-BE49-F238E27FC236}">
                <a16:creationId xmlns:a16="http://schemas.microsoft.com/office/drawing/2014/main" id="{8C9F1308-978C-4CB7-AB36-6762AC62197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6" name="Slide Number Placeholder 5">
            <a:extLst>
              <a:ext uri="{FF2B5EF4-FFF2-40B4-BE49-F238E27FC236}">
                <a16:creationId xmlns:a16="http://schemas.microsoft.com/office/drawing/2014/main" id="{835DDEB7-933B-4C39-9674-37DBE7DD6D6C}"/>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1" name="Grafik 10">
            <a:extLst>
              <a:ext uri="{FF2B5EF4-FFF2-40B4-BE49-F238E27FC236}">
                <a16:creationId xmlns:a16="http://schemas.microsoft.com/office/drawing/2014/main" id="{BF4B5DB9-97AD-304B-800A-78247C33B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9" name="Grafik 12">
            <a:extLst>
              <a:ext uri="{FF2B5EF4-FFF2-40B4-BE49-F238E27FC236}">
                <a16:creationId xmlns:a16="http://schemas.microsoft.com/office/drawing/2014/main" id="{2B67F6EC-3AF6-4620-A522-1E0E3F6A0247}"/>
              </a:ext>
            </a:extLst>
          </p:cNvPr>
          <p:cNvPicPr>
            <a:picLocks noChangeAspect="1"/>
          </p:cNvPicPr>
          <p:nvPr userDrawn="1"/>
        </p:nvPicPr>
        <p:blipFill>
          <a:blip r:embed="rId3"/>
          <a:stretch>
            <a:fillRect/>
          </a:stretch>
        </p:blipFill>
        <p:spPr>
          <a:xfrm rot="16909476">
            <a:off x="2783904" y="5748456"/>
            <a:ext cx="1860863" cy="1468058"/>
          </a:xfrm>
          <a:prstGeom prst="rect">
            <a:avLst/>
          </a:prstGeom>
        </p:spPr>
      </p:pic>
      <p:pic>
        <p:nvPicPr>
          <p:cNvPr id="10" name="Grafik 11">
            <a:extLst>
              <a:ext uri="{FF2B5EF4-FFF2-40B4-BE49-F238E27FC236}">
                <a16:creationId xmlns:a16="http://schemas.microsoft.com/office/drawing/2014/main" id="{F44A462A-441A-40DC-AEBD-E0D7294823D8}"/>
              </a:ext>
            </a:extLst>
          </p:cNvPr>
          <p:cNvPicPr>
            <a:picLocks noChangeAspect="1"/>
          </p:cNvPicPr>
          <p:nvPr userDrawn="1"/>
        </p:nvPicPr>
        <p:blipFill rotWithShape="1">
          <a:blip r:embed="rId3"/>
          <a:srcRect r="-200" b="-771"/>
          <a:stretch/>
        </p:blipFill>
        <p:spPr>
          <a:xfrm rot="2658663">
            <a:off x="2350074" y="3049492"/>
            <a:ext cx="2720871" cy="2158763"/>
          </a:xfrm>
          <a:prstGeom prst="rect">
            <a:avLst/>
          </a:prstGeom>
        </p:spPr>
      </p:pic>
    </p:spTree>
    <p:extLst>
      <p:ext uri="{BB962C8B-B14F-4D97-AF65-F5344CB8AC3E}">
        <p14:creationId xmlns:p14="http://schemas.microsoft.com/office/powerpoint/2010/main" val="31567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8927AB0-A032-6C45-863E-A0AF4C431D28}"/>
              </a:ext>
            </a:extLst>
          </p:cNvPr>
          <p:cNvPicPr>
            <a:picLocks noChangeAspect="1"/>
          </p:cNvPicPr>
          <p:nvPr userDrawn="1"/>
        </p:nvPicPr>
        <p:blipFill>
          <a:blip r:embed="rId2"/>
          <a:stretch>
            <a:fillRect/>
          </a:stretch>
        </p:blipFill>
        <p:spPr>
          <a:xfrm rot="16909476">
            <a:off x="-1250711" y="4632128"/>
            <a:ext cx="2189046" cy="1726966"/>
          </a:xfrm>
          <a:prstGeom prst="rect">
            <a:avLst/>
          </a:prstGeom>
        </p:spPr>
      </p:pic>
      <p:sp>
        <p:nvSpPr>
          <p:cNvPr id="2" name="Title 1">
            <a:extLst>
              <a:ext uri="{FF2B5EF4-FFF2-40B4-BE49-F238E27FC236}">
                <a16:creationId xmlns:a16="http://schemas.microsoft.com/office/drawing/2014/main" id="{9BCD6FE1-2E53-4C18-9AE3-D484B1982CCD}"/>
              </a:ext>
            </a:extLst>
          </p:cNvPr>
          <p:cNvSpPr>
            <a:spLocks noGrp="1"/>
          </p:cNvSpPr>
          <p:nvPr>
            <p:ph type="title" hasCustomPrompt="1"/>
          </p:nvPr>
        </p:nvSpPr>
        <p:spPr>
          <a:xfrm>
            <a:off x="838200" y="808718"/>
            <a:ext cx="10515600"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3" name="Content Placeholder 2">
            <a:extLst>
              <a:ext uri="{FF2B5EF4-FFF2-40B4-BE49-F238E27FC236}">
                <a16:creationId xmlns:a16="http://schemas.microsoft.com/office/drawing/2014/main" id="{C1B81901-9A22-4AD6-BB13-7C9014182603}"/>
              </a:ext>
            </a:extLst>
          </p:cNvPr>
          <p:cNvSpPr>
            <a:spLocks noGrp="1"/>
          </p:cNvSpPr>
          <p:nvPr>
            <p:ph idx="1" hasCustomPrompt="1"/>
          </p:nvPr>
        </p:nvSpPr>
        <p:spPr>
          <a:xfrm>
            <a:off x="838200" y="1514357"/>
            <a:ext cx="10515600"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2" name="Date Placeholder 3">
            <a:extLst>
              <a:ext uri="{FF2B5EF4-FFF2-40B4-BE49-F238E27FC236}">
                <a16:creationId xmlns:a16="http://schemas.microsoft.com/office/drawing/2014/main" id="{FF5F798C-4162-CC4D-974C-FD7AA812C1E3}"/>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3" name="Slide Number Placeholder 5">
            <a:extLst>
              <a:ext uri="{FF2B5EF4-FFF2-40B4-BE49-F238E27FC236}">
                <a16:creationId xmlns:a16="http://schemas.microsoft.com/office/drawing/2014/main" id="{AF5CF826-3EDA-5F48-85ED-76D9F04D2FC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9" name="Picture 18">
            <a:extLst>
              <a:ext uri="{FF2B5EF4-FFF2-40B4-BE49-F238E27FC236}">
                <a16:creationId xmlns:a16="http://schemas.microsoft.com/office/drawing/2014/main" id="{51048A90-7A1E-4BB8-8566-7B62C559E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Grafik 8">
            <a:extLst>
              <a:ext uri="{FF2B5EF4-FFF2-40B4-BE49-F238E27FC236}">
                <a16:creationId xmlns:a16="http://schemas.microsoft.com/office/drawing/2014/main" id="{46CDA9A7-26A5-844F-9667-8FE4CAA88FE6}"/>
              </a:ext>
            </a:extLst>
          </p:cNvPr>
          <p:cNvPicPr>
            <a:picLocks noChangeAspect="1"/>
          </p:cNvPicPr>
          <p:nvPr userDrawn="1"/>
        </p:nvPicPr>
        <p:blipFill>
          <a:blip r:embed="rId2"/>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6869282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C96A6EE-82D3-6C47-8E56-B425EF6A7EFB}"/>
              </a:ext>
            </a:extLst>
          </p:cNvPr>
          <p:cNvSpPr>
            <a:spLocks noGrp="1"/>
          </p:cNvSpPr>
          <p:nvPr>
            <p:ph type="title" hasCustomPrompt="1"/>
          </p:nvPr>
        </p:nvSpPr>
        <p:spPr>
          <a:xfrm>
            <a:off x="838199" y="808718"/>
            <a:ext cx="10515601"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GB" noProof="0" dirty="0"/>
              <a:t>Click to edit Headline</a:t>
            </a:r>
          </a:p>
        </p:txBody>
      </p:sp>
      <p:sp>
        <p:nvSpPr>
          <p:cNvPr id="20" name="Content Placeholder 2">
            <a:extLst>
              <a:ext uri="{FF2B5EF4-FFF2-40B4-BE49-F238E27FC236}">
                <a16:creationId xmlns:a16="http://schemas.microsoft.com/office/drawing/2014/main" id="{B0C3B9DA-6991-2C4A-90C3-CC196094566B}"/>
              </a:ext>
            </a:extLst>
          </p:cNvPr>
          <p:cNvSpPr>
            <a:spLocks noGrp="1"/>
          </p:cNvSpPr>
          <p:nvPr>
            <p:ph idx="13" hasCustomPrompt="1"/>
          </p:nvPr>
        </p:nvSpPr>
        <p:spPr>
          <a:xfrm>
            <a:off x="838199" y="1519981"/>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1" name="Content Placeholder 2">
            <a:extLst>
              <a:ext uri="{FF2B5EF4-FFF2-40B4-BE49-F238E27FC236}">
                <a16:creationId xmlns:a16="http://schemas.microsoft.com/office/drawing/2014/main" id="{C54F6EB9-F664-664D-A729-2530D1D8211C}"/>
              </a:ext>
            </a:extLst>
          </p:cNvPr>
          <p:cNvSpPr>
            <a:spLocks noGrp="1"/>
          </p:cNvSpPr>
          <p:nvPr>
            <p:ph idx="14" hasCustomPrompt="1"/>
          </p:nvPr>
        </p:nvSpPr>
        <p:spPr>
          <a:xfrm>
            <a:off x="6214474" y="1514357"/>
            <a:ext cx="5139326"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Click to edit Text</a:t>
            </a:r>
          </a:p>
        </p:txBody>
      </p:sp>
      <p:sp>
        <p:nvSpPr>
          <p:cNvPr id="24" name="Date Placeholder 3">
            <a:extLst>
              <a:ext uri="{FF2B5EF4-FFF2-40B4-BE49-F238E27FC236}">
                <a16:creationId xmlns:a16="http://schemas.microsoft.com/office/drawing/2014/main" id="{E0FBA826-FD8E-5B4E-8B2E-23F382C9C641}"/>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5" name="Slide Number Placeholder 5">
            <a:extLst>
              <a:ext uri="{FF2B5EF4-FFF2-40B4-BE49-F238E27FC236}">
                <a16:creationId xmlns:a16="http://schemas.microsoft.com/office/drawing/2014/main" id="{DB42FAD3-159D-B64E-BF36-1957407FC7AA}"/>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C2448305-9513-4EDB-89F0-12E796A87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0F5B341C-23AA-4ECC-95DE-9128EB270573}"/>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14B43E85-A57F-4748-9B68-1DC319BF14AF}"/>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05476888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200" y="808718"/>
            <a:ext cx="3932237"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0" name="Content Placeholder 2">
            <a:extLst>
              <a:ext uri="{FF2B5EF4-FFF2-40B4-BE49-F238E27FC236}">
                <a16:creationId xmlns:a16="http://schemas.microsoft.com/office/drawing/2014/main" id="{0F804626-2E14-5F49-BF0D-6EB1CFE465C3}"/>
              </a:ext>
            </a:extLst>
          </p:cNvPr>
          <p:cNvSpPr>
            <a:spLocks noGrp="1"/>
          </p:cNvSpPr>
          <p:nvPr>
            <p:ph idx="13" hasCustomPrompt="1"/>
          </p:nvPr>
        </p:nvSpPr>
        <p:spPr>
          <a:xfrm>
            <a:off x="838200" y="1519981"/>
            <a:ext cx="4583581" cy="4335576"/>
          </a:xfrm>
        </p:spPr>
        <p:txBody>
          <a:bodyPr numCol="1">
            <a:noAutofit/>
          </a:bodyPr>
          <a:lstStyle>
            <a:lvl1pPr marL="7938" indent="-7938" algn="l">
              <a:buFont typeface="Arial" panose="020B0604020202020204" pitchFamily="34" charset="0"/>
              <a:buNone/>
              <a:tabLst/>
              <a:defRPr sz="16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
        <p:nvSpPr>
          <p:cNvPr id="21" name="Content Placeholder 2">
            <a:extLst>
              <a:ext uri="{FF2B5EF4-FFF2-40B4-BE49-F238E27FC236}">
                <a16:creationId xmlns:a16="http://schemas.microsoft.com/office/drawing/2014/main" id="{1D8D1EBC-5E1E-994B-BAAC-346BF0D0A1B8}"/>
              </a:ext>
            </a:extLst>
          </p:cNvPr>
          <p:cNvSpPr>
            <a:spLocks noGrp="1"/>
          </p:cNvSpPr>
          <p:nvPr>
            <p:ph idx="14" hasCustomPrompt="1"/>
          </p:nvPr>
        </p:nvSpPr>
        <p:spPr>
          <a:xfrm>
            <a:off x="5537110" y="808718"/>
            <a:ext cx="5816690" cy="5041215"/>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sp>
        <p:nvSpPr>
          <p:cNvPr id="23" name="Date Placeholder 3">
            <a:extLst>
              <a:ext uri="{FF2B5EF4-FFF2-40B4-BE49-F238E27FC236}">
                <a16:creationId xmlns:a16="http://schemas.microsoft.com/office/drawing/2014/main" id="{884A7D7F-81FD-BD4F-BBEA-0DEA474056A2}"/>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4" name="Slide Number Placeholder 5">
            <a:extLst>
              <a:ext uri="{FF2B5EF4-FFF2-40B4-BE49-F238E27FC236}">
                <a16:creationId xmlns:a16="http://schemas.microsoft.com/office/drawing/2014/main" id="{C543369A-5A24-574F-A5C7-19FA3DD05340}"/>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4" name="Picture 13">
            <a:extLst>
              <a:ext uri="{FF2B5EF4-FFF2-40B4-BE49-F238E27FC236}">
                <a16:creationId xmlns:a16="http://schemas.microsoft.com/office/drawing/2014/main" id="{3E92D33D-A980-46AB-AD95-5EAA30239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5EF76067-BEC7-4DAF-A542-7FB5F4C23273}"/>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3" name="Grafik 8">
            <a:extLst>
              <a:ext uri="{FF2B5EF4-FFF2-40B4-BE49-F238E27FC236}">
                <a16:creationId xmlns:a16="http://schemas.microsoft.com/office/drawing/2014/main" id="{78F4FFD8-9C63-4C07-B020-EA5D7D70D274}"/>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152248194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01">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199" y="808718"/>
            <a:ext cx="10515599"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0" name="Content Placeholder 2">
            <a:extLst>
              <a:ext uri="{FF2B5EF4-FFF2-40B4-BE49-F238E27FC236}">
                <a16:creationId xmlns:a16="http://schemas.microsoft.com/office/drawing/2014/main" id="{8B3D047E-FBBB-DE47-8C9A-AC5B4B75D94E}"/>
              </a:ext>
            </a:extLst>
          </p:cNvPr>
          <p:cNvSpPr>
            <a:spLocks noGrp="1"/>
          </p:cNvSpPr>
          <p:nvPr>
            <p:ph idx="14" hasCustomPrompt="1"/>
          </p:nvPr>
        </p:nvSpPr>
        <p:spPr>
          <a:xfrm>
            <a:off x="809634" y="1524000"/>
            <a:ext cx="10525970" cy="4325933"/>
          </a:xfrm>
        </p:spPr>
        <p:txBody>
          <a:bodyPr numCol="1" anchor="b" anchorCtr="1">
            <a:noAutofit/>
          </a:bodyPr>
          <a:lstStyle>
            <a:lvl1pPr marL="7938" indent="-7938" algn="ctr">
              <a:buFontTx/>
              <a:buNone/>
              <a:tabLst/>
              <a:defRPr sz="10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Table, Picture or Graphic. </a:t>
            </a:r>
          </a:p>
          <a:p>
            <a:pPr lvl="0"/>
            <a:r>
              <a:rPr lang="en-US" dirty="0"/>
              <a:t>Fig . 1  An example of figure inserting</a:t>
            </a:r>
          </a:p>
        </p:txBody>
      </p:sp>
      <p:sp>
        <p:nvSpPr>
          <p:cNvPr id="22" name="Date Placeholder 3">
            <a:extLst>
              <a:ext uri="{FF2B5EF4-FFF2-40B4-BE49-F238E27FC236}">
                <a16:creationId xmlns:a16="http://schemas.microsoft.com/office/drawing/2014/main" id="{7E8CB3EB-AB38-C445-AE37-DD20C2DE6AF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3" name="Slide Number Placeholder 5">
            <a:extLst>
              <a:ext uri="{FF2B5EF4-FFF2-40B4-BE49-F238E27FC236}">
                <a16:creationId xmlns:a16="http://schemas.microsoft.com/office/drawing/2014/main" id="{D212DD5D-4392-5640-B14F-45D816AF6FA6}"/>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3" name="Picture 12">
            <a:extLst>
              <a:ext uri="{FF2B5EF4-FFF2-40B4-BE49-F238E27FC236}">
                <a16:creationId xmlns:a16="http://schemas.microsoft.com/office/drawing/2014/main" id="{57042B37-2244-43C7-BD16-14B872679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9" name="Picture 12">
            <a:extLst>
              <a:ext uri="{FF2B5EF4-FFF2-40B4-BE49-F238E27FC236}">
                <a16:creationId xmlns:a16="http://schemas.microsoft.com/office/drawing/2014/main" id="{7CBF38A4-4CA2-E045-B4B3-DE39BA7DCE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pic>
        <p:nvPicPr>
          <p:cNvPr id="10" name="Grafik 13">
            <a:extLst>
              <a:ext uri="{FF2B5EF4-FFF2-40B4-BE49-F238E27FC236}">
                <a16:creationId xmlns:a16="http://schemas.microsoft.com/office/drawing/2014/main" id="{B5D64C93-CA32-40B7-BFE0-A8FA634ADE68}"/>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1" name="Grafik 8">
            <a:extLst>
              <a:ext uri="{FF2B5EF4-FFF2-40B4-BE49-F238E27FC236}">
                <a16:creationId xmlns:a16="http://schemas.microsoft.com/office/drawing/2014/main" id="{D645BAB4-BFF3-426C-99A6-57AD81FB6728}"/>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333640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B938C-AFCA-1D4B-B31E-9EC0E8D9B348}"/>
              </a:ext>
            </a:extLst>
          </p:cNvPr>
          <p:cNvSpPr>
            <a:spLocks noGrp="1"/>
          </p:cNvSpPr>
          <p:nvPr>
            <p:ph type="title" hasCustomPrompt="1"/>
          </p:nvPr>
        </p:nvSpPr>
        <p:spPr>
          <a:xfrm>
            <a:off x="838199" y="808718"/>
            <a:ext cx="10515599" cy="448715"/>
          </a:xfrm>
        </p:spPr>
        <p:txBody>
          <a:bodyPr>
            <a:no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Headline</a:t>
            </a:r>
            <a:endParaRPr lang="en-GB" dirty="0"/>
          </a:p>
        </p:txBody>
      </p:sp>
      <p:sp>
        <p:nvSpPr>
          <p:cNvPr id="22" name="Date Placeholder 3">
            <a:extLst>
              <a:ext uri="{FF2B5EF4-FFF2-40B4-BE49-F238E27FC236}">
                <a16:creationId xmlns:a16="http://schemas.microsoft.com/office/drawing/2014/main" id="{7E8CB3EB-AB38-C445-AE37-DD20C2DE6AFF}"/>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23" name="Slide Number Placeholder 5">
            <a:extLst>
              <a:ext uri="{FF2B5EF4-FFF2-40B4-BE49-F238E27FC236}">
                <a16:creationId xmlns:a16="http://schemas.microsoft.com/office/drawing/2014/main" id="{D212DD5D-4392-5640-B14F-45D816AF6FA6}"/>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3" name="Picture 12">
            <a:extLst>
              <a:ext uri="{FF2B5EF4-FFF2-40B4-BE49-F238E27FC236}">
                <a16:creationId xmlns:a16="http://schemas.microsoft.com/office/drawing/2014/main" id="{72514659-BD24-4A20-925D-C7FBF3D6F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87" y="6198721"/>
            <a:ext cx="2762132" cy="567528"/>
          </a:xfrm>
          <a:prstGeom prst="rect">
            <a:avLst/>
          </a:prstGeom>
        </p:spPr>
      </p:pic>
      <p:graphicFrame>
        <p:nvGraphicFramePr>
          <p:cNvPr id="9" name="Tabelle 5">
            <a:extLst>
              <a:ext uri="{FF2B5EF4-FFF2-40B4-BE49-F238E27FC236}">
                <a16:creationId xmlns:a16="http://schemas.microsoft.com/office/drawing/2014/main" id="{F3DBEEFE-6A6E-7B49-A86C-D0E29E09287E}"/>
              </a:ext>
            </a:extLst>
          </p:cNvPr>
          <p:cNvGraphicFramePr>
            <a:graphicFrameLocks/>
          </p:cNvGraphicFramePr>
          <p:nvPr userDrawn="1">
            <p:extLst>
              <p:ext uri="{D42A27DB-BD31-4B8C-83A1-F6EECF244321}">
                <p14:modId xmlns:p14="http://schemas.microsoft.com/office/powerpoint/2010/main" val="2607453182"/>
              </p:ext>
            </p:extLst>
          </p:nvPr>
        </p:nvGraphicFramePr>
        <p:xfrm>
          <a:off x="838199" y="1429403"/>
          <a:ext cx="10515600" cy="4450080"/>
        </p:xfrm>
        <a:graphic>
          <a:graphicData uri="http://schemas.openxmlformats.org/drawingml/2006/table">
            <a:tbl>
              <a:tblPr firstRow="1" bandRow="1">
                <a:tableStyleId>{93296810-A885-4BE3-A3E7-6D5BEEA58F35}</a:tableStyleId>
              </a:tblPr>
              <a:tblGrid>
                <a:gridCol w="1051560">
                  <a:extLst>
                    <a:ext uri="{9D8B030D-6E8A-4147-A177-3AD203B41FA5}">
                      <a16:colId xmlns:a16="http://schemas.microsoft.com/office/drawing/2014/main" val="4217878803"/>
                    </a:ext>
                  </a:extLst>
                </a:gridCol>
                <a:gridCol w="1051560">
                  <a:extLst>
                    <a:ext uri="{9D8B030D-6E8A-4147-A177-3AD203B41FA5}">
                      <a16:colId xmlns:a16="http://schemas.microsoft.com/office/drawing/2014/main" val="4077017314"/>
                    </a:ext>
                  </a:extLst>
                </a:gridCol>
                <a:gridCol w="1051560">
                  <a:extLst>
                    <a:ext uri="{9D8B030D-6E8A-4147-A177-3AD203B41FA5}">
                      <a16:colId xmlns:a16="http://schemas.microsoft.com/office/drawing/2014/main" val="2952472457"/>
                    </a:ext>
                  </a:extLst>
                </a:gridCol>
                <a:gridCol w="1051560">
                  <a:extLst>
                    <a:ext uri="{9D8B030D-6E8A-4147-A177-3AD203B41FA5}">
                      <a16:colId xmlns:a16="http://schemas.microsoft.com/office/drawing/2014/main" val="3113440206"/>
                    </a:ext>
                  </a:extLst>
                </a:gridCol>
                <a:gridCol w="1051560">
                  <a:extLst>
                    <a:ext uri="{9D8B030D-6E8A-4147-A177-3AD203B41FA5}">
                      <a16:colId xmlns:a16="http://schemas.microsoft.com/office/drawing/2014/main" val="4261152986"/>
                    </a:ext>
                  </a:extLst>
                </a:gridCol>
                <a:gridCol w="1051560">
                  <a:extLst>
                    <a:ext uri="{9D8B030D-6E8A-4147-A177-3AD203B41FA5}">
                      <a16:colId xmlns:a16="http://schemas.microsoft.com/office/drawing/2014/main" val="2121224741"/>
                    </a:ext>
                  </a:extLst>
                </a:gridCol>
                <a:gridCol w="1051560">
                  <a:extLst>
                    <a:ext uri="{9D8B030D-6E8A-4147-A177-3AD203B41FA5}">
                      <a16:colId xmlns:a16="http://schemas.microsoft.com/office/drawing/2014/main" val="4085000312"/>
                    </a:ext>
                  </a:extLst>
                </a:gridCol>
                <a:gridCol w="1051560">
                  <a:extLst>
                    <a:ext uri="{9D8B030D-6E8A-4147-A177-3AD203B41FA5}">
                      <a16:colId xmlns:a16="http://schemas.microsoft.com/office/drawing/2014/main" val="1752559604"/>
                    </a:ext>
                  </a:extLst>
                </a:gridCol>
                <a:gridCol w="1051560">
                  <a:extLst>
                    <a:ext uri="{9D8B030D-6E8A-4147-A177-3AD203B41FA5}">
                      <a16:colId xmlns:a16="http://schemas.microsoft.com/office/drawing/2014/main" val="1036843334"/>
                    </a:ext>
                  </a:extLst>
                </a:gridCol>
                <a:gridCol w="1051560">
                  <a:extLst>
                    <a:ext uri="{9D8B030D-6E8A-4147-A177-3AD203B41FA5}">
                      <a16:colId xmlns:a16="http://schemas.microsoft.com/office/drawing/2014/main" val="3821193830"/>
                    </a:ext>
                  </a:extLst>
                </a:gridCol>
              </a:tblGrid>
              <a:tr h="370840">
                <a:tc>
                  <a:txBody>
                    <a:bodyPr/>
                    <a:lstStyle/>
                    <a:p>
                      <a:endParaRPr lang="en-GB" noProof="0" dirty="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solidFill>
                          <a:srgbClr val="B8195D"/>
                        </a:solidFill>
                      </a:endParaRPr>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048731650"/>
                  </a:ext>
                </a:extLst>
              </a:tr>
              <a:tr h="370840">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15146763"/>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860038575"/>
                  </a:ext>
                </a:extLst>
              </a:tr>
              <a:tr h="370840">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342446892"/>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321593058"/>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3884928517"/>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1220529256"/>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extLst>
                  <a:ext uri="{0D108BD9-81ED-4DB2-BD59-A6C34878D82A}">
                    <a16:rowId xmlns:a16="http://schemas.microsoft.com/office/drawing/2014/main" val="2171985573"/>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tc>
                  <a:txBody>
                    <a:bodyPr/>
                    <a:lstStyle/>
                    <a:p>
                      <a:endParaRPr lang="en-GB" noProof="0" dirty="0"/>
                    </a:p>
                  </a:txBody>
                  <a:tcPr/>
                </a:tc>
                <a:tc>
                  <a:txBody>
                    <a:bodyPr/>
                    <a:lstStyle/>
                    <a:p>
                      <a:endParaRPr lang="en-GB" noProof="0"/>
                    </a:p>
                  </a:txBody>
                  <a:tcPr/>
                </a:tc>
                <a:extLst>
                  <a:ext uri="{0D108BD9-81ED-4DB2-BD59-A6C34878D82A}">
                    <a16:rowId xmlns:a16="http://schemas.microsoft.com/office/drawing/2014/main" val="1171961021"/>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extLst>
                  <a:ext uri="{0D108BD9-81ED-4DB2-BD59-A6C34878D82A}">
                    <a16:rowId xmlns:a16="http://schemas.microsoft.com/office/drawing/2014/main" val="3284926077"/>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extLst>
                  <a:ext uri="{0D108BD9-81ED-4DB2-BD59-A6C34878D82A}">
                    <a16:rowId xmlns:a16="http://schemas.microsoft.com/office/drawing/2014/main" val="4269816328"/>
                  </a:ext>
                </a:extLst>
              </a:tr>
              <a:tr h="370840">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a:p>
                  </a:txBody>
                  <a:tcPr/>
                </a:tc>
                <a:tc>
                  <a:txBody>
                    <a:bodyPr/>
                    <a:lstStyle/>
                    <a:p>
                      <a:endParaRPr lang="en-GB" noProof="0" dirty="0"/>
                    </a:p>
                  </a:txBody>
                  <a:tcPr/>
                </a:tc>
                <a:tc>
                  <a:txBody>
                    <a:bodyPr/>
                    <a:lstStyle/>
                    <a:p>
                      <a:endParaRPr lang="en-GB" noProof="0" dirty="0"/>
                    </a:p>
                  </a:txBody>
                  <a:tcPr/>
                </a:tc>
                <a:extLst>
                  <a:ext uri="{0D108BD9-81ED-4DB2-BD59-A6C34878D82A}">
                    <a16:rowId xmlns:a16="http://schemas.microsoft.com/office/drawing/2014/main" val="2608469262"/>
                  </a:ext>
                </a:extLst>
              </a:tr>
            </a:tbl>
          </a:graphicData>
        </a:graphic>
      </p:graphicFrame>
      <p:pic>
        <p:nvPicPr>
          <p:cNvPr id="10" name="Grafik 13">
            <a:extLst>
              <a:ext uri="{FF2B5EF4-FFF2-40B4-BE49-F238E27FC236}">
                <a16:creationId xmlns:a16="http://schemas.microsoft.com/office/drawing/2014/main" id="{4DD3C5A9-A0B4-489C-93ED-093129DC4490}"/>
              </a:ext>
            </a:extLst>
          </p:cNvPr>
          <p:cNvPicPr>
            <a:picLocks noChangeAspect="1"/>
          </p:cNvPicPr>
          <p:nvPr userDrawn="1"/>
        </p:nvPicPr>
        <p:blipFill>
          <a:blip r:embed="rId3"/>
          <a:stretch>
            <a:fillRect/>
          </a:stretch>
        </p:blipFill>
        <p:spPr>
          <a:xfrm rot="16909476">
            <a:off x="-1250711" y="4632128"/>
            <a:ext cx="2189046" cy="1726966"/>
          </a:xfrm>
          <a:prstGeom prst="rect">
            <a:avLst/>
          </a:prstGeom>
        </p:spPr>
      </p:pic>
      <p:pic>
        <p:nvPicPr>
          <p:cNvPr id="14" name="Grafik 8">
            <a:extLst>
              <a:ext uri="{FF2B5EF4-FFF2-40B4-BE49-F238E27FC236}">
                <a16:creationId xmlns:a16="http://schemas.microsoft.com/office/drawing/2014/main" id="{72DEC481-4812-4D77-8B43-E2FFC19261B0}"/>
              </a:ext>
            </a:extLst>
          </p:cNvPr>
          <p:cNvPicPr>
            <a:picLocks noChangeAspect="1"/>
          </p:cNvPicPr>
          <p:nvPr userDrawn="1"/>
        </p:nvPicPr>
        <p:blipFill>
          <a:blip r:embed="rId3"/>
          <a:stretch>
            <a:fillRect/>
          </a:stretch>
        </p:blipFill>
        <p:spPr>
          <a:xfrm rot="2658663">
            <a:off x="-1842999" y="1515145"/>
            <a:ext cx="3194337" cy="2520053"/>
          </a:xfrm>
          <a:prstGeom prst="rect">
            <a:avLst/>
          </a:prstGeom>
        </p:spPr>
      </p:pic>
    </p:spTree>
    <p:extLst>
      <p:ext uri="{BB962C8B-B14F-4D97-AF65-F5344CB8AC3E}">
        <p14:creationId xmlns:p14="http://schemas.microsoft.com/office/powerpoint/2010/main" val="287469390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0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B407C4-7A5A-9249-8E64-09731B9A2DCA}"/>
              </a:ext>
            </a:extLst>
          </p:cNvPr>
          <p:cNvSpPr>
            <a:spLocks noGrp="1"/>
          </p:cNvSpPr>
          <p:nvPr>
            <p:ph type="ctrTitle" hasCustomPrompt="1"/>
          </p:nvPr>
        </p:nvSpPr>
        <p:spPr>
          <a:xfrm>
            <a:off x="5218274" y="1017767"/>
            <a:ext cx="6135526" cy="1948070"/>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a:t>Thank you for your attention</a:t>
            </a:r>
            <a:endParaRPr lang="en-GB" dirty="0"/>
          </a:p>
        </p:txBody>
      </p:sp>
      <p:sp>
        <p:nvSpPr>
          <p:cNvPr id="18" name="Subtitle 2">
            <a:extLst>
              <a:ext uri="{FF2B5EF4-FFF2-40B4-BE49-F238E27FC236}">
                <a16:creationId xmlns:a16="http://schemas.microsoft.com/office/drawing/2014/main" id="{C67DBD6B-13F2-3347-AC30-B17930778728}"/>
              </a:ext>
            </a:extLst>
          </p:cNvPr>
          <p:cNvSpPr>
            <a:spLocks noGrp="1"/>
          </p:cNvSpPr>
          <p:nvPr>
            <p:ph type="subTitle" idx="1" hasCustomPrompt="1"/>
          </p:nvPr>
        </p:nvSpPr>
        <p:spPr>
          <a:xfrm>
            <a:off x="5218273" y="3389094"/>
            <a:ext cx="6135526"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Arial" panose="020B0604020202020204" pitchFamily="34" charset="0"/>
                <a:cs typeface="Arial" panose="020B0604020202020204" pitchFamily="34" charset="0"/>
              </a:rPr>
              <a:t>Your e-mail</a:t>
            </a:r>
          </a:p>
          <a:p>
            <a:r>
              <a:rPr lang="en-US" dirty="0">
                <a:latin typeface="Arial" panose="020B0604020202020204" pitchFamily="34" charset="0"/>
                <a:cs typeface="Arial" panose="020B0604020202020204" pitchFamily="34" charset="0"/>
              </a:rPr>
              <a:t>Your organization</a:t>
            </a:r>
          </a:p>
        </p:txBody>
      </p:sp>
      <p:sp>
        <p:nvSpPr>
          <p:cNvPr id="26" name="Date Placeholder 3">
            <a:extLst>
              <a:ext uri="{FF2B5EF4-FFF2-40B4-BE49-F238E27FC236}">
                <a16:creationId xmlns:a16="http://schemas.microsoft.com/office/drawing/2014/main" id="{75F4F302-E3E9-304B-A041-EABBBE9C346C}"/>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7" name="Slide Number Placeholder 5">
            <a:extLst>
              <a:ext uri="{FF2B5EF4-FFF2-40B4-BE49-F238E27FC236}">
                <a16:creationId xmlns:a16="http://schemas.microsoft.com/office/drawing/2014/main" id="{59F0D10A-E9DA-9745-8958-54AB4F6659F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15" name="Picture 14">
            <a:extLst>
              <a:ext uri="{FF2B5EF4-FFF2-40B4-BE49-F238E27FC236}">
                <a16:creationId xmlns:a16="http://schemas.microsoft.com/office/drawing/2014/main" id="{E56DDBB0-EAC3-4475-8ED6-D3139C173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9" name="Picture 14">
            <a:extLst>
              <a:ext uri="{FF2B5EF4-FFF2-40B4-BE49-F238E27FC236}">
                <a16:creationId xmlns:a16="http://schemas.microsoft.com/office/drawing/2014/main" id="{9B07BBB2-C49A-A24B-BF63-503B7C2BF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10" name="Grafik 9">
            <a:extLst>
              <a:ext uri="{FF2B5EF4-FFF2-40B4-BE49-F238E27FC236}">
                <a16:creationId xmlns:a16="http://schemas.microsoft.com/office/drawing/2014/main" id="{17FBD551-4D25-124C-98A4-57F37BD416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378" y="822263"/>
            <a:ext cx="4508500" cy="2336800"/>
          </a:xfrm>
          <a:prstGeom prst="rect">
            <a:avLst/>
          </a:prstGeom>
        </p:spPr>
      </p:pic>
      <p:pic>
        <p:nvPicPr>
          <p:cNvPr id="16" name="Grafik 12">
            <a:extLst>
              <a:ext uri="{FF2B5EF4-FFF2-40B4-BE49-F238E27FC236}">
                <a16:creationId xmlns:a16="http://schemas.microsoft.com/office/drawing/2014/main" id="{F574CDD5-F5D1-4F7A-8490-97B0F60C54EB}"/>
              </a:ext>
            </a:extLst>
          </p:cNvPr>
          <p:cNvPicPr>
            <a:picLocks noChangeAspect="1"/>
          </p:cNvPicPr>
          <p:nvPr userDrawn="1"/>
        </p:nvPicPr>
        <p:blipFill>
          <a:blip r:embed="rId4"/>
          <a:stretch>
            <a:fillRect/>
          </a:stretch>
        </p:blipFill>
        <p:spPr>
          <a:xfrm rot="16909476">
            <a:off x="2783904" y="5748456"/>
            <a:ext cx="1860863" cy="1468058"/>
          </a:xfrm>
          <a:prstGeom prst="rect">
            <a:avLst/>
          </a:prstGeom>
        </p:spPr>
      </p:pic>
      <p:pic>
        <p:nvPicPr>
          <p:cNvPr id="19" name="Grafik 11">
            <a:extLst>
              <a:ext uri="{FF2B5EF4-FFF2-40B4-BE49-F238E27FC236}">
                <a16:creationId xmlns:a16="http://schemas.microsoft.com/office/drawing/2014/main" id="{C60BE317-DB6F-4961-9C1E-BA627680A85C}"/>
              </a:ext>
            </a:extLst>
          </p:cNvPr>
          <p:cNvPicPr>
            <a:picLocks noChangeAspect="1"/>
          </p:cNvPicPr>
          <p:nvPr userDrawn="1"/>
        </p:nvPicPr>
        <p:blipFill rotWithShape="1">
          <a:blip r:embed="rId4"/>
          <a:srcRect r="-200" b="-771"/>
          <a:stretch/>
        </p:blipFill>
        <p:spPr>
          <a:xfrm rot="2658663">
            <a:off x="2350074" y="3049492"/>
            <a:ext cx="2720871" cy="2158763"/>
          </a:xfrm>
          <a:prstGeom prst="rect">
            <a:avLst/>
          </a:prstGeom>
        </p:spPr>
      </p:pic>
      <p:sp>
        <p:nvSpPr>
          <p:cNvPr id="11" name="Rectangle 10">
            <a:extLst>
              <a:ext uri="{FF2B5EF4-FFF2-40B4-BE49-F238E27FC236}">
                <a16:creationId xmlns:a16="http://schemas.microsoft.com/office/drawing/2014/main" id="{62BCEC5E-C8E8-42E7-A2AA-B9CA5E6C1F72}"/>
              </a:ext>
            </a:extLst>
          </p:cNvPr>
          <p:cNvSpPr/>
          <p:nvPr userDrawn="1"/>
        </p:nvSpPr>
        <p:spPr>
          <a:xfrm>
            <a:off x="5218273" y="5052051"/>
            <a:ext cx="6096000" cy="738664"/>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50" b="1" i="0" dirty="0">
                <a:solidFill>
                  <a:schemeClr val="tx1"/>
                </a:solidFill>
                <a:effectLst/>
                <a:latin typeface="inherit"/>
              </a:rPr>
              <a:t>Disclaimer:</a:t>
            </a:r>
            <a:endParaRPr lang="en-US" sz="1050" b="0" i="0" dirty="0">
              <a:solidFill>
                <a:schemeClr val="tx1"/>
              </a:solidFill>
              <a:effectLst/>
              <a:latin typeface="Roboto"/>
            </a:endParaRPr>
          </a:p>
          <a:p>
            <a:pPr algn="l" fontAlgn="base"/>
            <a:r>
              <a:rPr lang="en-US" sz="1050" b="0" i="0" dirty="0">
                <a:solidFill>
                  <a:schemeClr val="tx1"/>
                </a:solidFill>
                <a:effectLst/>
                <a:latin typeface="Robo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175841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0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B407C4-7A5A-9249-8E64-09731B9A2DCA}"/>
              </a:ext>
            </a:extLst>
          </p:cNvPr>
          <p:cNvSpPr>
            <a:spLocks noGrp="1"/>
          </p:cNvSpPr>
          <p:nvPr>
            <p:ph type="ctrTitle" hasCustomPrompt="1"/>
          </p:nvPr>
        </p:nvSpPr>
        <p:spPr>
          <a:xfrm>
            <a:off x="5218274" y="1017767"/>
            <a:ext cx="6135526" cy="1948070"/>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a:t>Thank you for your attention</a:t>
            </a:r>
            <a:endParaRPr lang="en-GB" dirty="0"/>
          </a:p>
        </p:txBody>
      </p:sp>
      <p:sp>
        <p:nvSpPr>
          <p:cNvPr id="18" name="Subtitle 2">
            <a:extLst>
              <a:ext uri="{FF2B5EF4-FFF2-40B4-BE49-F238E27FC236}">
                <a16:creationId xmlns:a16="http://schemas.microsoft.com/office/drawing/2014/main" id="{C67DBD6B-13F2-3347-AC30-B17930778728}"/>
              </a:ext>
            </a:extLst>
          </p:cNvPr>
          <p:cNvSpPr>
            <a:spLocks noGrp="1"/>
          </p:cNvSpPr>
          <p:nvPr>
            <p:ph type="subTitle" idx="1" hasCustomPrompt="1"/>
          </p:nvPr>
        </p:nvSpPr>
        <p:spPr>
          <a:xfrm>
            <a:off x="5218273" y="3389094"/>
            <a:ext cx="6135526" cy="904738"/>
          </a:xfrm>
        </p:spPr>
        <p:txBody>
          <a:bodyPr>
            <a:noAutofit/>
          </a:bodyPr>
          <a:lstStyle>
            <a:lvl1pPr marL="0" indent="0" algn="l">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Arial" panose="020B0604020202020204" pitchFamily="34" charset="0"/>
                <a:cs typeface="Arial" panose="020B0604020202020204" pitchFamily="34" charset="0"/>
              </a:rPr>
              <a:t>Your e-mail</a:t>
            </a:r>
          </a:p>
          <a:p>
            <a:r>
              <a:rPr lang="en-US" dirty="0">
                <a:latin typeface="Arial" panose="020B0604020202020204" pitchFamily="34" charset="0"/>
                <a:cs typeface="Arial" panose="020B0604020202020204" pitchFamily="34" charset="0"/>
              </a:rPr>
              <a:t>Your organization</a:t>
            </a:r>
          </a:p>
        </p:txBody>
      </p:sp>
      <p:sp>
        <p:nvSpPr>
          <p:cNvPr id="26" name="Date Placeholder 3">
            <a:extLst>
              <a:ext uri="{FF2B5EF4-FFF2-40B4-BE49-F238E27FC236}">
                <a16:creationId xmlns:a16="http://schemas.microsoft.com/office/drawing/2014/main" id="{75F4F302-E3E9-304B-A041-EABBBE9C346C}"/>
              </a:ext>
            </a:extLst>
          </p:cNvPr>
          <p:cNvSpPr>
            <a:spLocks noGrp="1"/>
          </p:cNvSpPr>
          <p:nvPr>
            <p:ph type="dt" sz="half" idx="10"/>
          </p:nvPr>
        </p:nvSpPr>
        <p:spPr>
          <a:xfrm>
            <a:off x="838200" y="6156117"/>
            <a:ext cx="1133007" cy="365125"/>
          </a:xfrm>
        </p:spPr>
        <p:txBody>
          <a:bodyPr/>
          <a:lstStyle>
            <a:lvl1pPr>
              <a:defRPr>
                <a:latin typeface="Arial" panose="020B0604020202020204" pitchFamily="34" charset="0"/>
                <a:cs typeface="Arial" panose="020B0604020202020204" pitchFamily="34" charset="0"/>
              </a:defRPr>
            </a:lvl1pPr>
          </a:lstStyle>
          <a:p>
            <a:fld id="{E22C76F6-F9F6-4A7F-A188-AA5874651EDD}" type="datetime1">
              <a:rPr lang="en-GB" smtClean="0"/>
              <a:pPr/>
              <a:t>10/02/2025</a:t>
            </a:fld>
            <a:endParaRPr lang="en-GB"/>
          </a:p>
        </p:txBody>
      </p:sp>
      <p:sp>
        <p:nvSpPr>
          <p:cNvPr id="27" name="Slide Number Placeholder 5">
            <a:extLst>
              <a:ext uri="{FF2B5EF4-FFF2-40B4-BE49-F238E27FC236}">
                <a16:creationId xmlns:a16="http://schemas.microsoft.com/office/drawing/2014/main" id="{59F0D10A-E9DA-9745-8958-54AB4F6659F8}"/>
              </a:ext>
            </a:extLst>
          </p:cNvPr>
          <p:cNvSpPr>
            <a:spLocks noGrp="1"/>
          </p:cNvSpPr>
          <p:nvPr>
            <p:ph type="sldNum" sz="quarter" idx="12"/>
          </p:nvPr>
        </p:nvSpPr>
        <p:spPr>
          <a:xfrm>
            <a:off x="10485620" y="6117360"/>
            <a:ext cx="868180" cy="365125"/>
          </a:xfrm>
        </p:spPr>
        <p:txBody>
          <a:bodyPr/>
          <a:lstStyle>
            <a:lvl1pPr>
              <a:defRPr>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pic>
        <p:nvPicPr>
          <p:cNvPr id="21" name="Picture 20">
            <a:extLst>
              <a:ext uri="{FF2B5EF4-FFF2-40B4-BE49-F238E27FC236}">
                <a16:creationId xmlns:a16="http://schemas.microsoft.com/office/drawing/2014/main" id="{BDE7D4D6-70EB-422A-842E-D2F621AA5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9" name="Picture 20">
            <a:extLst>
              <a:ext uri="{FF2B5EF4-FFF2-40B4-BE49-F238E27FC236}">
                <a16:creationId xmlns:a16="http://schemas.microsoft.com/office/drawing/2014/main" id="{2D4ED80E-92F5-B448-BAAC-B2F963DB9B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89" y="6198721"/>
            <a:ext cx="2762132" cy="567528"/>
          </a:xfrm>
          <a:prstGeom prst="rect">
            <a:avLst/>
          </a:prstGeom>
        </p:spPr>
      </p:pic>
      <p:pic>
        <p:nvPicPr>
          <p:cNvPr id="10" name="Grafik 9">
            <a:extLst>
              <a:ext uri="{FF2B5EF4-FFF2-40B4-BE49-F238E27FC236}">
                <a16:creationId xmlns:a16="http://schemas.microsoft.com/office/drawing/2014/main" id="{416E3E0C-BA58-0E42-833B-212C76EF6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35" y="756948"/>
            <a:ext cx="4508500" cy="2336800"/>
          </a:xfrm>
          <a:prstGeom prst="rect">
            <a:avLst/>
          </a:prstGeom>
        </p:spPr>
      </p:pic>
      <p:pic>
        <p:nvPicPr>
          <p:cNvPr id="11" name="Grafik 12">
            <a:extLst>
              <a:ext uri="{FF2B5EF4-FFF2-40B4-BE49-F238E27FC236}">
                <a16:creationId xmlns:a16="http://schemas.microsoft.com/office/drawing/2014/main" id="{A5D6876F-AB12-4ACC-A63D-2554CFCAC5C8}"/>
              </a:ext>
            </a:extLst>
          </p:cNvPr>
          <p:cNvPicPr>
            <a:picLocks noChangeAspect="1"/>
          </p:cNvPicPr>
          <p:nvPr userDrawn="1"/>
        </p:nvPicPr>
        <p:blipFill>
          <a:blip r:embed="rId4"/>
          <a:stretch>
            <a:fillRect/>
          </a:stretch>
        </p:blipFill>
        <p:spPr>
          <a:xfrm rot="16909476">
            <a:off x="2783904" y="5748456"/>
            <a:ext cx="1860863" cy="1468058"/>
          </a:xfrm>
          <a:prstGeom prst="rect">
            <a:avLst/>
          </a:prstGeom>
        </p:spPr>
      </p:pic>
      <p:pic>
        <p:nvPicPr>
          <p:cNvPr id="12" name="Grafik 11">
            <a:extLst>
              <a:ext uri="{FF2B5EF4-FFF2-40B4-BE49-F238E27FC236}">
                <a16:creationId xmlns:a16="http://schemas.microsoft.com/office/drawing/2014/main" id="{50B5A188-A8BC-4ABF-AC2B-5888B887927A}"/>
              </a:ext>
            </a:extLst>
          </p:cNvPr>
          <p:cNvPicPr>
            <a:picLocks noChangeAspect="1"/>
          </p:cNvPicPr>
          <p:nvPr userDrawn="1"/>
        </p:nvPicPr>
        <p:blipFill rotWithShape="1">
          <a:blip r:embed="rId4"/>
          <a:srcRect r="-200" b="-771"/>
          <a:stretch/>
        </p:blipFill>
        <p:spPr>
          <a:xfrm rot="2658663">
            <a:off x="2350074" y="3049492"/>
            <a:ext cx="2720871" cy="2158763"/>
          </a:xfrm>
          <a:prstGeom prst="rect">
            <a:avLst/>
          </a:prstGeom>
        </p:spPr>
      </p:pic>
      <p:sp>
        <p:nvSpPr>
          <p:cNvPr id="13" name="Rectangle 12">
            <a:extLst>
              <a:ext uri="{FF2B5EF4-FFF2-40B4-BE49-F238E27FC236}">
                <a16:creationId xmlns:a16="http://schemas.microsoft.com/office/drawing/2014/main" id="{74F02D70-13FA-431D-98A6-9CDB9EB7FF16}"/>
              </a:ext>
            </a:extLst>
          </p:cNvPr>
          <p:cNvSpPr/>
          <p:nvPr userDrawn="1"/>
        </p:nvSpPr>
        <p:spPr>
          <a:xfrm>
            <a:off x="5218273" y="5052051"/>
            <a:ext cx="6096000" cy="738664"/>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50" b="1" i="0" dirty="0">
                <a:solidFill>
                  <a:schemeClr val="tx1"/>
                </a:solidFill>
                <a:effectLst/>
                <a:latin typeface="inherit"/>
              </a:rPr>
              <a:t>Disclaimer:</a:t>
            </a:r>
            <a:endParaRPr lang="en-US" sz="1050" b="0" i="0" dirty="0">
              <a:solidFill>
                <a:schemeClr val="tx1"/>
              </a:solidFill>
              <a:effectLst/>
              <a:latin typeface="Roboto"/>
            </a:endParaRPr>
          </a:p>
          <a:p>
            <a:pPr algn="l" fontAlgn="base"/>
            <a:r>
              <a:rPr lang="en-US" sz="1050" b="0" i="0" dirty="0">
                <a:solidFill>
                  <a:schemeClr val="tx1"/>
                </a:solidFill>
                <a:effectLst/>
                <a:latin typeface="Robo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10698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E0AD0-A366-4EDF-BD8E-FE0CF5F53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noProof="0"/>
              <a:t>Mastertitelformat bearbeiten</a:t>
            </a:r>
            <a:endParaRPr lang="en-GB" noProof="0" dirty="0"/>
          </a:p>
        </p:txBody>
      </p:sp>
      <p:sp>
        <p:nvSpPr>
          <p:cNvPr id="3" name="Text Placeholder 2">
            <a:extLst>
              <a:ext uri="{FF2B5EF4-FFF2-40B4-BE49-F238E27FC236}">
                <a16:creationId xmlns:a16="http://schemas.microsoft.com/office/drawing/2014/main" id="{F054DE51-55E9-4342-AE79-4F5B42658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a:extLst>
              <a:ext uri="{FF2B5EF4-FFF2-40B4-BE49-F238E27FC236}">
                <a16:creationId xmlns:a16="http://schemas.microsoft.com/office/drawing/2014/main" id="{F649711B-A94C-48BC-9C7F-230325D4F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83A141B-96B8-4B34-BB33-2E2F91ED7110}" type="datetime1">
              <a:rPr lang="en-GB" smtClean="0"/>
              <a:pPr/>
              <a:t>10/02/2025</a:t>
            </a:fld>
            <a:endParaRPr lang="en-GB"/>
          </a:p>
        </p:txBody>
      </p:sp>
      <p:sp>
        <p:nvSpPr>
          <p:cNvPr id="6" name="Slide Number Placeholder 5">
            <a:extLst>
              <a:ext uri="{FF2B5EF4-FFF2-40B4-BE49-F238E27FC236}">
                <a16:creationId xmlns:a16="http://schemas.microsoft.com/office/drawing/2014/main" id="{3030F8A4-49A1-4C25-82C2-D42879BA3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F7010A4-4A34-49DB-AF7D-3CE2AAEA4451}" type="slidenum">
              <a:rPr lang="en-GB" smtClean="0"/>
              <a:pPr/>
              <a:t>‹Nr.›</a:t>
            </a:fld>
            <a:endParaRPr lang="en-GB"/>
          </a:p>
        </p:txBody>
      </p:sp>
      <p:sp>
        <p:nvSpPr>
          <p:cNvPr id="7" name="TextBox 6">
            <a:extLst>
              <a:ext uri="{FF2B5EF4-FFF2-40B4-BE49-F238E27FC236}">
                <a16:creationId xmlns:a16="http://schemas.microsoft.com/office/drawing/2014/main" id="{E4261486-044E-4C38-855E-552B8C021AF6}"/>
              </a:ext>
            </a:extLst>
          </p:cNvPr>
          <p:cNvSpPr txBox="1"/>
          <p:nvPr/>
        </p:nvSpPr>
        <p:spPr>
          <a:xfrm>
            <a:off x="4426312" y="6308079"/>
            <a:ext cx="333937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Erasmus+ KA2, CBHE „WORK4CE“ </a:t>
            </a: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project</a:t>
            </a:r>
            <a:b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619034-EPP-1-2020-1-UA-EPPKA2-CBHE-JP</a:t>
            </a: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7614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31.png"/><Relationship Id="rId3" Type="http://schemas.openxmlformats.org/officeDocument/2006/relationships/image" Target="../media/image22.wmf"/><Relationship Id="rId7" Type="http://schemas.openxmlformats.org/officeDocument/2006/relationships/image" Target="../media/image16.wmf"/><Relationship Id="rId12" Type="http://schemas.openxmlformats.org/officeDocument/2006/relationships/image" Target="../media/image30.png"/><Relationship Id="rId2" Type="http://schemas.openxmlformats.org/officeDocument/2006/relationships/image" Target="../media/image11.wmf"/><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image" Target="../media/image29.png"/><Relationship Id="rId5" Type="http://schemas.openxmlformats.org/officeDocument/2006/relationships/image" Target="../media/image17.wmf"/><Relationship Id="rId10" Type="http://schemas.openxmlformats.org/officeDocument/2006/relationships/image" Target="../media/image28.png"/><Relationship Id="rId4" Type="http://schemas.openxmlformats.org/officeDocument/2006/relationships/image" Target="../media/image14.wmf"/><Relationship Id="rId9" Type="http://schemas.openxmlformats.org/officeDocument/2006/relationships/image" Target="../media/image23.wmf"/><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 Type="http://schemas.openxmlformats.org/officeDocument/2006/relationships/slideLayout" Target="../slideLayouts/slideLayout10.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DD18E-E33D-B64F-979E-6FAD0B4B3F5C}"/>
              </a:ext>
            </a:extLst>
          </p:cNvPr>
          <p:cNvSpPr>
            <a:spLocks noGrp="1"/>
          </p:cNvSpPr>
          <p:nvPr>
            <p:ph type="ctrTitle"/>
          </p:nvPr>
        </p:nvSpPr>
        <p:spPr/>
        <p:txBody>
          <a:bodyPr/>
          <a:lstStyle/>
          <a:p>
            <a:r>
              <a:rPr lang="de-DE" dirty="0"/>
              <a:t>OpenCoPs Roles</a:t>
            </a:r>
          </a:p>
        </p:txBody>
      </p:sp>
      <p:sp>
        <p:nvSpPr>
          <p:cNvPr id="3" name="Untertitel 2">
            <a:extLst>
              <a:ext uri="{FF2B5EF4-FFF2-40B4-BE49-F238E27FC236}">
                <a16:creationId xmlns:a16="http://schemas.microsoft.com/office/drawing/2014/main" id="{872F85E0-D136-3048-9D53-CCFD3139AC28}"/>
              </a:ext>
            </a:extLst>
          </p:cNvPr>
          <p:cNvSpPr>
            <a:spLocks noGrp="1"/>
          </p:cNvSpPr>
          <p:nvPr>
            <p:ph type="subTitle" idx="1"/>
          </p:nvPr>
        </p:nvSpPr>
        <p:spPr/>
        <p:txBody>
          <a:bodyPr/>
          <a:lstStyle/>
          <a:p>
            <a:r>
              <a:rPr lang="de-DE" dirty="0"/>
              <a:t>Abouzar Daneshpajouh</a:t>
            </a:r>
          </a:p>
        </p:txBody>
      </p:sp>
      <p:sp>
        <p:nvSpPr>
          <p:cNvPr id="4" name="Foliennummernplatzhalter 3">
            <a:extLst>
              <a:ext uri="{FF2B5EF4-FFF2-40B4-BE49-F238E27FC236}">
                <a16:creationId xmlns:a16="http://schemas.microsoft.com/office/drawing/2014/main" id="{DA3EE61C-9148-8545-874C-C8D8F6EBA2A7}"/>
              </a:ext>
            </a:extLst>
          </p:cNvPr>
          <p:cNvSpPr>
            <a:spLocks noGrp="1"/>
          </p:cNvSpPr>
          <p:nvPr>
            <p:ph type="sldNum" sz="quarter" idx="12"/>
          </p:nvPr>
        </p:nvSpPr>
        <p:spPr/>
        <p:txBody>
          <a:bodyPr/>
          <a:lstStyle/>
          <a:p>
            <a:fld id="{6F7010A4-4A34-49DB-AF7D-3CE2AAEA4451}" type="slidenum">
              <a:rPr lang="en-GB" smtClean="0"/>
              <a:pPr/>
              <a:t>1</a:t>
            </a:fld>
            <a:endParaRPr lang="en-GB" dirty="0"/>
          </a:p>
        </p:txBody>
      </p:sp>
    </p:spTree>
    <p:extLst>
      <p:ext uri="{BB962C8B-B14F-4D97-AF65-F5344CB8AC3E}">
        <p14:creationId xmlns:p14="http://schemas.microsoft.com/office/powerpoint/2010/main" val="214535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64F7-D799-4691-8786-03B5CEC39078}"/>
              </a:ext>
            </a:extLst>
          </p:cNvPr>
          <p:cNvSpPr>
            <a:spLocks noGrp="1"/>
          </p:cNvSpPr>
          <p:nvPr>
            <p:ph type="title"/>
          </p:nvPr>
        </p:nvSpPr>
        <p:spPr>
          <a:xfrm>
            <a:off x="422310" y="298098"/>
            <a:ext cx="4858028" cy="448715"/>
          </a:xfrm>
        </p:spPr>
        <p:txBody>
          <a:bodyPr/>
          <a:lstStyle/>
          <a:p>
            <a:r>
              <a:rPr lang="es-ES" dirty="0"/>
              <a:t>Roles in Proceses</a:t>
            </a:r>
            <a:endParaRPr lang="en-GB" dirty="0"/>
          </a:p>
        </p:txBody>
      </p:sp>
      <p:sp>
        <p:nvSpPr>
          <p:cNvPr id="5" name="Slide Number Placeholder 4">
            <a:extLst>
              <a:ext uri="{FF2B5EF4-FFF2-40B4-BE49-F238E27FC236}">
                <a16:creationId xmlns:a16="http://schemas.microsoft.com/office/drawing/2014/main" id="{70BBF8E3-FC6F-4E8D-A725-E37B3121D885}"/>
              </a:ext>
            </a:extLst>
          </p:cNvPr>
          <p:cNvSpPr>
            <a:spLocks noGrp="1"/>
          </p:cNvSpPr>
          <p:nvPr>
            <p:ph type="sldNum" sz="quarter" idx="12"/>
          </p:nvPr>
        </p:nvSpPr>
        <p:spPr/>
        <p:txBody>
          <a:bodyPr/>
          <a:lstStyle/>
          <a:p>
            <a:fld id="{6F7010A4-4A34-49DB-AF7D-3CE2AAEA4451}" type="slidenum">
              <a:rPr lang="en-GB" smtClean="0"/>
              <a:pPr/>
              <a:t>10</a:t>
            </a:fld>
            <a:endParaRPr lang="en-GB" dirty="0"/>
          </a:p>
        </p:txBody>
      </p:sp>
      <p:sp>
        <p:nvSpPr>
          <p:cNvPr id="6" name="Flowchart: Connector 5">
            <a:extLst>
              <a:ext uri="{FF2B5EF4-FFF2-40B4-BE49-F238E27FC236}">
                <a16:creationId xmlns:a16="http://schemas.microsoft.com/office/drawing/2014/main" id="{9D007768-39DE-4C82-8919-E8EBF79DA943}"/>
              </a:ext>
            </a:extLst>
          </p:cNvPr>
          <p:cNvSpPr/>
          <p:nvPr/>
        </p:nvSpPr>
        <p:spPr>
          <a:xfrm>
            <a:off x="3341271" y="1404420"/>
            <a:ext cx="4320000" cy="4320000"/>
          </a:xfrm>
          <a:prstGeom prst="flowChartConnector">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Flowchart: Connector 6">
            <a:extLst>
              <a:ext uri="{FF2B5EF4-FFF2-40B4-BE49-F238E27FC236}">
                <a16:creationId xmlns:a16="http://schemas.microsoft.com/office/drawing/2014/main" id="{F239B42B-E3E7-422E-BEB6-0C6719993190}"/>
              </a:ext>
            </a:extLst>
          </p:cNvPr>
          <p:cNvSpPr/>
          <p:nvPr/>
        </p:nvSpPr>
        <p:spPr>
          <a:xfrm>
            <a:off x="3701271" y="1764420"/>
            <a:ext cx="3600000" cy="36000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Partial Circle 7">
            <a:extLst>
              <a:ext uri="{FF2B5EF4-FFF2-40B4-BE49-F238E27FC236}">
                <a16:creationId xmlns:a16="http://schemas.microsoft.com/office/drawing/2014/main" id="{EBA58FBF-A5A5-4A43-AB3E-00E4B0E073DF}"/>
              </a:ext>
            </a:extLst>
          </p:cNvPr>
          <p:cNvSpPr/>
          <p:nvPr/>
        </p:nvSpPr>
        <p:spPr>
          <a:xfrm>
            <a:off x="3701271" y="1764420"/>
            <a:ext cx="3600000" cy="3600000"/>
          </a:xfrm>
          <a:prstGeom prst="pie">
            <a:avLst>
              <a:gd name="adj1" fmla="val 10785507"/>
              <a:gd name="adj2" fmla="val 1620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chemeClr val="tx1"/>
              </a:solidFill>
            </a:endParaRPr>
          </a:p>
        </p:txBody>
      </p:sp>
      <p:sp>
        <p:nvSpPr>
          <p:cNvPr id="13" name="Partial Circle 12">
            <a:extLst>
              <a:ext uri="{FF2B5EF4-FFF2-40B4-BE49-F238E27FC236}">
                <a16:creationId xmlns:a16="http://schemas.microsoft.com/office/drawing/2014/main" id="{9E48E2AE-12E1-4056-9903-79C3945C4AF9}"/>
              </a:ext>
            </a:extLst>
          </p:cNvPr>
          <p:cNvSpPr/>
          <p:nvPr/>
        </p:nvSpPr>
        <p:spPr>
          <a:xfrm rot="10800000">
            <a:off x="3701271" y="1764420"/>
            <a:ext cx="3600000" cy="3600000"/>
          </a:xfrm>
          <a:prstGeom prst="pie">
            <a:avLst>
              <a:gd name="adj1" fmla="val 10785507"/>
              <a:gd name="adj2" fmla="val 1620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chemeClr val="tx1"/>
              </a:solidFill>
            </a:endParaRPr>
          </a:p>
        </p:txBody>
      </p:sp>
      <p:sp>
        <p:nvSpPr>
          <p:cNvPr id="14" name="Partial Circle 13">
            <a:extLst>
              <a:ext uri="{FF2B5EF4-FFF2-40B4-BE49-F238E27FC236}">
                <a16:creationId xmlns:a16="http://schemas.microsoft.com/office/drawing/2014/main" id="{81C3D588-D2B0-491B-87F9-F87D5A2BD13E}"/>
              </a:ext>
            </a:extLst>
          </p:cNvPr>
          <p:cNvSpPr/>
          <p:nvPr/>
        </p:nvSpPr>
        <p:spPr>
          <a:xfrm rot="5400000">
            <a:off x="3701271" y="1764420"/>
            <a:ext cx="3600000" cy="3600000"/>
          </a:xfrm>
          <a:prstGeom prst="pie">
            <a:avLst>
              <a:gd name="adj1" fmla="val 10785507"/>
              <a:gd name="adj2" fmla="val 1620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chemeClr val="tx1"/>
              </a:solidFill>
            </a:endParaRPr>
          </a:p>
        </p:txBody>
      </p:sp>
      <p:sp>
        <p:nvSpPr>
          <p:cNvPr id="15" name="Partial Circle 14">
            <a:extLst>
              <a:ext uri="{FF2B5EF4-FFF2-40B4-BE49-F238E27FC236}">
                <a16:creationId xmlns:a16="http://schemas.microsoft.com/office/drawing/2014/main" id="{D6113981-608E-4386-825A-792AFFC0853C}"/>
              </a:ext>
            </a:extLst>
          </p:cNvPr>
          <p:cNvSpPr/>
          <p:nvPr/>
        </p:nvSpPr>
        <p:spPr>
          <a:xfrm flipV="1">
            <a:off x="3701271" y="1764420"/>
            <a:ext cx="3600000" cy="3600000"/>
          </a:xfrm>
          <a:prstGeom prst="pie">
            <a:avLst>
              <a:gd name="adj1" fmla="val 10785507"/>
              <a:gd name="adj2" fmla="val 1620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1B3577B0-36BA-4515-91FC-697717324CC4}"/>
              </a:ext>
            </a:extLst>
          </p:cNvPr>
          <p:cNvSpPr txBox="1"/>
          <p:nvPr/>
        </p:nvSpPr>
        <p:spPr>
          <a:xfrm>
            <a:off x="5680306" y="3865091"/>
            <a:ext cx="1133342" cy="923330"/>
          </a:xfrm>
          <a:prstGeom prst="rect">
            <a:avLst/>
          </a:prstGeom>
          <a:noFill/>
        </p:spPr>
        <p:txBody>
          <a:bodyPr wrap="square" rtlCol="0">
            <a:spAutoFit/>
          </a:bodyPr>
          <a:lstStyle/>
          <a:p>
            <a:pPr algn="ctr"/>
            <a:r>
              <a:rPr lang="es-ES" dirty="0"/>
              <a:t>Run Open CoPs</a:t>
            </a:r>
            <a:endParaRPr lang="en-GB" dirty="0"/>
          </a:p>
        </p:txBody>
      </p:sp>
      <p:sp>
        <p:nvSpPr>
          <p:cNvPr id="17" name="TextBox 16">
            <a:extLst>
              <a:ext uri="{FF2B5EF4-FFF2-40B4-BE49-F238E27FC236}">
                <a16:creationId xmlns:a16="http://schemas.microsoft.com/office/drawing/2014/main" id="{7144BF12-68D8-4C7C-9510-134F237BAF66}"/>
              </a:ext>
            </a:extLst>
          </p:cNvPr>
          <p:cNvSpPr txBox="1"/>
          <p:nvPr/>
        </p:nvSpPr>
        <p:spPr>
          <a:xfrm>
            <a:off x="5781258" y="2444405"/>
            <a:ext cx="1133342" cy="646331"/>
          </a:xfrm>
          <a:prstGeom prst="rect">
            <a:avLst/>
          </a:prstGeom>
          <a:noFill/>
        </p:spPr>
        <p:txBody>
          <a:bodyPr wrap="square" rtlCol="0">
            <a:spAutoFit/>
          </a:bodyPr>
          <a:lstStyle/>
          <a:p>
            <a:pPr algn="ctr"/>
            <a:r>
              <a:rPr lang="es-ES" dirty="0"/>
              <a:t>Plan Activities</a:t>
            </a:r>
            <a:endParaRPr lang="en-GB" dirty="0"/>
          </a:p>
        </p:txBody>
      </p:sp>
      <p:sp>
        <p:nvSpPr>
          <p:cNvPr id="18" name="TextBox 17">
            <a:extLst>
              <a:ext uri="{FF2B5EF4-FFF2-40B4-BE49-F238E27FC236}">
                <a16:creationId xmlns:a16="http://schemas.microsoft.com/office/drawing/2014/main" id="{FA6CA442-7989-4527-AEB1-134152F520CC}"/>
              </a:ext>
            </a:extLst>
          </p:cNvPr>
          <p:cNvSpPr txBox="1"/>
          <p:nvPr/>
        </p:nvSpPr>
        <p:spPr>
          <a:xfrm>
            <a:off x="4061831" y="3824415"/>
            <a:ext cx="1133342" cy="923330"/>
          </a:xfrm>
          <a:prstGeom prst="rect">
            <a:avLst/>
          </a:prstGeom>
          <a:noFill/>
        </p:spPr>
        <p:txBody>
          <a:bodyPr wrap="square" rtlCol="0">
            <a:spAutoFit/>
          </a:bodyPr>
          <a:lstStyle/>
          <a:p>
            <a:pPr algn="ctr"/>
            <a:r>
              <a:rPr lang="es-ES" dirty="0"/>
              <a:t>Monitor and Control</a:t>
            </a:r>
            <a:endParaRPr lang="en-GB" dirty="0"/>
          </a:p>
        </p:txBody>
      </p:sp>
      <p:sp>
        <p:nvSpPr>
          <p:cNvPr id="19" name="TextBox 18">
            <a:extLst>
              <a:ext uri="{FF2B5EF4-FFF2-40B4-BE49-F238E27FC236}">
                <a16:creationId xmlns:a16="http://schemas.microsoft.com/office/drawing/2014/main" id="{58B9FBC7-1566-4604-9A98-1241E5B5ADC9}"/>
              </a:ext>
            </a:extLst>
          </p:cNvPr>
          <p:cNvSpPr txBox="1"/>
          <p:nvPr/>
        </p:nvSpPr>
        <p:spPr>
          <a:xfrm>
            <a:off x="3849330" y="2461819"/>
            <a:ext cx="1558343" cy="646331"/>
          </a:xfrm>
          <a:prstGeom prst="rect">
            <a:avLst/>
          </a:prstGeom>
          <a:noFill/>
        </p:spPr>
        <p:txBody>
          <a:bodyPr wrap="square" rtlCol="0">
            <a:spAutoFit/>
          </a:bodyPr>
          <a:lstStyle/>
          <a:p>
            <a:pPr algn="ctr"/>
            <a:r>
              <a:rPr lang="es-ES" dirty="0"/>
              <a:t>Continuos Improvement</a:t>
            </a:r>
            <a:endParaRPr lang="en-GB" dirty="0"/>
          </a:p>
        </p:txBody>
      </p:sp>
      <p:sp>
        <p:nvSpPr>
          <p:cNvPr id="21" name="Arrow: Curved Down 20">
            <a:extLst>
              <a:ext uri="{FF2B5EF4-FFF2-40B4-BE49-F238E27FC236}">
                <a16:creationId xmlns:a16="http://schemas.microsoft.com/office/drawing/2014/main" id="{CD3F2FC7-00A7-430D-B4A2-1DF1EAA979CF}"/>
              </a:ext>
            </a:extLst>
          </p:cNvPr>
          <p:cNvSpPr/>
          <p:nvPr/>
        </p:nvSpPr>
        <p:spPr>
          <a:xfrm rot="5400000">
            <a:off x="5318116" y="3371233"/>
            <a:ext cx="926283" cy="3897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Down 21">
            <a:extLst>
              <a:ext uri="{FF2B5EF4-FFF2-40B4-BE49-F238E27FC236}">
                <a16:creationId xmlns:a16="http://schemas.microsoft.com/office/drawing/2014/main" id="{FDA5C638-EAC6-4221-B6F6-EC25F807F825}"/>
              </a:ext>
            </a:extLst>
          </p:cNvPr>
          <p:cNvSpPr/>
          <p:nvPr/>
        </p:nvSpPr>
        <p:spPr>
          <a:xfrm rot="5400000" flipH="1" flipV="1">
            <a:off x="4763244" y="3329355"/>
            <a:ext cx="926283" cy="3897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8B609113-0BD1-4D24-80C9-1E3B38AF88B3}"/>
              </a:ext>
            </a:extLst>
          </p:cNvPr>
          <p:cNvSpPr txBox="1"/>
          <p:nvPr/>
        </p:nvSpPr>
        <p:spPr>
          <a:xfrm rot="2389611">
            <a:off x="6231686" y="1882527"/>
            <a:ext cx="1133342" cy="369332"/>
          </a:xfrm>
          <a:prstGeom prst="rect">
            <a:avLst/>
          </a:prstGeom>
          <a:noFill/>
        </p:spPr>
        <p:txBody>
          <a:bodyPr wrap="square" rtlCol="0">
            <a:spAutoFit/>
          </a:bodyPr>
          <a:lstStyle/>
          <a:p>
            <a:pPr algn="ctr"/>
            <a:r>
              <a:rPr lang="en-GB" dirty="0"/>
              <a:t>Initiating</a:t>
            </a:r>
          </a:p>
        </p:txBody>
      </p:sp>
      <p:pic>
        <p:nvPicPr>
          <p:cNvPr id="25" name="Picture 3">
            <a:extLst>
              <a:ext uri="{FF2B5EF4-FFF2-40B4-BE49-F238E27FC236}">
                <a16:creationId xmlns:a16="http://schemas.microsoft.com/office/drawing/2014/main" id="{FDE09502-3F83-4261-9C33-13A6225E965D}"/>
              </a:ext>
            </a:extLst>
          </p:cNvPr>
          <p:cNvPicPr/>
          <p:nvPr/>
        </p:nvPicPr>
        <p:blipFill>
          <a:blip r:embed="rId2"/>
          <a:stretch/>
        </p:blipFill>
        <p:spPr>
          <a:xfrm>
            <a:off x="5041781" y="110356"/>
            <a:ext cx="1025986" cy="1089728"/>
          </a:xfrm>
          <a:prstGeom prst="rect">
            <a:avLst/>
          </a:prstGeom>
          <a:ln>
            <a:noFill/>
          </a:ln>
        </p:spPr>
      </p:pic>
      <p:pic>
        <p:nvPicPr>
          <p:cNvPr id="26" name="Picture 42">
            <a:extLst>
              <a:ext uri="{FF2B5EF4-FFF2-40B4-BE49-F238E27FC236}">
                <a16:creationId xmlns:a16="http://schemas.microsoft.com/office/drawing/2014/main" id="{F51D6436-F2A1-4819-86A1-7248C23AA949}"/>
              </a:ext>
            </a:extLst>
          </p:cNvPr>
          <p:cNvPicPr/>
          <p:nvPr/>
        </p:nvPicPr>
        <p:blipFill>
          <a:blip r:embed="rId3"/>
          <a:stretch/>
        </p:blipFill>
        <p:spPr>
          <a:xfrm>
            <a:off x="6124235" y="712034"/>
            <a:ext cx="1141028" cy="785934"/>
          </a:xfrm>
          <a:prstGeom prst="rect">
            <a:avLst/>
          </a:prstGeom>
          <a:ln>
            <a:noFill/>
          </a:ln>
        </p:spPr>
      </p:pic>
      <p:pic>
        <p:nvPicPr>
          <p:cNvPr id="27" name="Picture 16">
            <a:extLst>
              <a:ext uri="{FF2B5EF4-FFF2-40B4-BE49-F238E27FC236}">
                <a16:creationId xmlns:a16="http://schemas.microsoft.com/office/drawing/2014/main" id="{34B4E6BD-1D2E-48F6-8AD1-F76AD8A749E3}"/>
              </a:ext>
            </a:extLst>
          </p:cNvPr>
          <p:cNvPicPr/>
          <p:nvPr/>
        </p:nvPicPr>
        <p:blipFill>
          <a:blip r:embed="rId4"/>
          <a:stretch/>
        </p:blipFill>
        <p:spPr>
          <a:xfrm>
            <a:off x="7633674" y="3618645"/>
            <a:ext cx="924519" cy="966540"/>
          </a:xfrm>
          <a:prstGeom prst="rect">
            <a:avLst/>
          </a:prstGeom>
          <a:ln>
            <a:noFill/>
          </a:ln>
        </p:spPr>
      </p:pic>
      <p:pic>
        <p:nvPicPr>
          <p:cNvPr id="28" name="Picture 19">
            <a:extLst>
              <a:ext uri="{FF2B5EF4-FFF2-40B4-BE49-F238E27FC236}">
                <a16:creationId xmlns:a16="http://schemas.microsoft.com/office/drawing/2014/main" id="{E827EABB-D827-4B51-BFC5-3F9FB163DCD3}"/>
              </a:ext>
            </a:extLst>
          </p:cNvPr>
          <p:cNvPicPr/>
          <p:nvPr/>
        </p:nvPicPr>
        <p:blipFill>
          <a:blip r:embed="rId5"/>
          <a:stretch/>
        </p:blipFill>
        <p:spPr>
          <a:xfrm>
            <a:off x="6972510" y="5095364"/>
            <a:ext cx="786843" cy="909179"/>
          </a:xfrm>
          <a:prstGeom prst="rect">
            <a:avLst/>
          </a:prstGeom>
          <a:ln>
            <a:noFill/>
          </a:ln>
        </p:spPr>
      </p:pic>
      <p:pic>
        <p:nvPicPr>
          <p:cNvPr id="29" name="Picture 26">
            <a:extLst>
              <a:ext uri="{FF2B5EF4-FFF2-40B4-BE49-F238E27FC236}">
                <a16:creationId xmlns:a16="http://schemas.microsoft.com/office/drawing/2014/main" id="{0C8E0478-BD12-4F53-AE82-45762F222092}"/>
              </a:ext>
            </a:extLst>
          </p:cNvPr>
          <p:cNvPicPr/>
          <p:nvPr/>
        </p:nvPicPr>
        <p:blipFill>
          <a:blip r:embed="rId6"/>
          <a:stretch/>
        </p:blipFill>
        <p:spPr>
          <a:xfrm>
            <a:off x="2822809" y="4949119"/>
            <a:ext cx="1036921" cy="1120374"/>
          </a:xfrm>
          <a:prstGeom prst="rect">
            <a:avLst/>
          </a:prstGeom>
          <a:ln>
            <a:noFill/>
          </a:ln>
        </p:spPr>
      </p:pic>
      <p:pic>
        <p:nvPicPr>
          <p:cNvPr id="30" name="Picture 18">
            <a:extLst>
              <a:ext uri="{FF2B5EF4-FFF2-40B4-BE49-F238E27FC236}">
                <a16:creationId xmlns:a16="http://schemas.microsoft.com/office/drawing/2014/main" id="{646C6B65-2A01-44BE-90EA-3EC82C6C4692}"/>
              </a:ext>
            </a:extLst>
          </p:cNvPr>
          <p:cNvPicPr/>
          <p:nvPr/>
        </p:nvPicPr>
        <p:blipFill>
          <a:blip r:embed="rId7"/>
          <a:stretch/>
        </p:blipFill>
        <p:spPr>
          <a:xfrm>
            <a:off x="8449336" y="3737225"/>
            <a:ext cx="1266788" cy="728029"/>
          </a:xfrm>
          <a:prstGeom prst="rect">
            <a:avLst/>
          </a:prstGeom>
          <a:ln>
            <a:noFill/>
          </a:ln>
        </p:spPr>
      </p:pic>
      <p:pic>
        <p:nvPicPr>
          <p:cNvPr id="31" name="Picture 40">
            <a:extLst>
              <a:ext uri="{FF2B5EF4-FFF2-40B4-BE49-F238E27FC236}">
                <a16:creationId xmlns:a16="http://schemas.microsoft.com/office/drawing/2014/main" id="{63A5D813-7C16-49AC-ACDA-98B5F887E76C}"/>
              </a:ext>
            </a:extLst>
          </p:cNvPr>
          <p:cNvPicPr/>
          <p:nvPr/>
        </p:nvPicPr>
        <p:blipFill>
          <a:blip r:embed="rId8"/>
          <a:stretch/>
        </p:blipFill>
        <p:spPr>
          <a:xfrm>
            <a:off x="7633674" y="5084151"/>
            <a:ext cx="1415987" cy="843503"/>
          </a:xfrm>
          <a:prstGeom prst="rect">
            <a:avLst/>
          </a:prstGeom>
          <a:ln>
            <a:noFill/>
          </a:ln>
        </p:spPr>
      </p:pic>
      <p:pic>
        <p:nvPicPr>
          <p:cNvPr id="32" name="Picture 49">
            <a:extLst>
              <a:ext uri="{FF2B5EF4-FFF2-40B4-BE49-F238E27FC236}">
                <a16:creationId xmlns:a16="http://schemas.microsoft.com/office/drawing/2014/main" id="{F58C01E4-4189-4878-971A-1A739A208689}"/>
              </a:ext>
            </a:extLst>
          </p:cNvPr>
          <p:cNvPicPr/>
          <p:nvPr/>
        </p:nvPicPr>
        <p:blipFill>
          <a:blip r:embed="rId9"/>
          <a:stretch/>
        </p:blipFill>
        <p:spPr>
          <a:xfrm>
            <a:off x="3350626" y="788507"/>
            <a:ext cx="1014780" cy="899934"/>
          </a:xfrm>
          <a:prstGeom prst="rect">
            <a:avLst/>
          </a:prstGeom>
          <a:ln>
            <a:noFill/>
          </a:ln>
        </p:spPr>
      </p:pic>
      <p:sp>
        <p:nvSpPr>
          <p:cNvPr id="33" name="TextBox 32">
            <a:extLst>
              <a:ext uri="{FF2B5EF4-FFF2-40B4-BE49-F238E27FC236}">
                <a16:creationId xmlns:a16="http://schemas.microsoft.com/office/drawing/2014/main" id="{5787E408-CA2E-4723-A3A3-C6E306E00FF3}"/>
              </a:ext>
            </a:extLst>
          </p:cNvPr>
          <p:cNvSpPr txBox="1"/>
          <p:nvPr/>
        </p:nvSpPr>
        <p:spPr>
          <a:xfrm rot="2450156">
            <a:off x="3619063" y="4843061"/>
            <a:ext cx="1322233" cy="369332"/>
          </a:xfrm>
          <a:prstGeom prst="rect">
            <a:avLst/>
          </a:prstGeom>
          <a:noFill/>
        </p:spPr>
        <p:txBody>
          <a:bodyPr wrap="square" rtlCol="0">
            <a:spAutoFit/>
          </a:bodyPr>
          <a:lstStyle/>
          <a:p>
            <a:pPr algn="ctr"/>
            <a:r>
              <a:rPr lang="es-ES" dirty="0" err="1"/>
              <a:t>Sustaining</a:t>
            </a:r>
            <a:r>
              <a:rPr lang="es-ES" dirty="0"/>
              <a:t> </a:t>
            </a:r>
          </a:p>
        </p:txBody>
      </p:sp>
      <p:cxnSp>
        <p:nvCxnSpPr>
          <p:cNvPr id="35" name="Connector: Curved 34">
            <a:extLst>
              <a:ext uri="{FF2B5EF4-FFF2-40B4-BE49-F238E27FC236}">
                <a16:creationId xmlns:a16="http://schemas.microsoft.com/office/drawing/2014/main" id="{22CBADF2-DA7A-4B97-97FD-DDF53D6DF947}"/>
              </a:ext>
            </a:extLst>
          </p:cNvPr>
          <p:cNvCxnSpPr>
            <a:cxnSpLocks/>
            <a:stCxn id="23" idx="0"/>
            <a:endCxn id="37" idx="1"/>
          </p:cNvCxnSpPr>
          <p:nvPr/>
        </p:nvCxnSpPr>
        <p:spPr>
          <a:xfrm rot="5400000" flipH="1" flipV="1">
            <a:off x="7662799" y="304212"/>
            <a:ext cx="874993" cy="23673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2251BBED-B060-435F-90BD-EF3267FEBFC1}"/>
              </a:ext>
            </a:extLst>
          </p:cNvPr>
          <p:cNvSpPr/>
          <p:nvPr/>
        </p:nvSpPr>
        <p:spPr>
          <a:xfrm>
            <a:off x="9283961" y="874294"/>
            <a:ext cx="1887914"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Recruiting</a:t>
            </a:r>
          </a:p>
        </p:txBody>
      </p:sp>
      <p:sp>
        <p:nvSpPr>
          <p:cNvPr id="40" name="Arrow: Striped Right 39">
            <a:extLst>
              <a:ext uri="{FF2B5EF4-FFF2-40B4-BE49-F238E27FC236}">
                <a16:creationId xmlns:a16="http://schemas.microsoft.com/office/drawing/2014/main" id="{C5DA8EA8-6A3D-4766-AE85-8AC03A6257AF}"/>
              </a:ext>
            </a:extLst>
          </p:cNvPr>
          <p:cNvSpPr/>
          <p:nvPr/>
        </p:nvSpPr>
        <p:spPr>
          <a:xfrm rot="10800000">
            <a:off x="7058752" y="3307277"/>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rrow: Striped Right 40">
            <a:extLst>
              <a:ext uri="{FF2B5EF4-FFF2-40B4-BE49-F238E27FC236}">
                <a16:creationId xmlns:a16="http://schemas.microsoft.com/office/drawing/2014/main" id="{B3ECF151-1399-4996-9917-831DE04E53A4}"/>
              </a:ext>
            </a:extLst>
          </p:cNvPr>
          <p:cNvSpPr/>
          <p:nvPr/>
        </p:nvSpPr>
        <p:spPr>
          <a:xfrm rot="21600000">
            <a:off x="7144941" y="3405656"/>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Arrow: Striped Right 41">
            <a:extLst>
              <a:ext uri="{FF2B5EF4-FFF2-40B4-BE49-F238E27FC236}">
                <a16:creationId xmlns:a16="http://schemas.microsoft.com/office/drawing/2014/main" id="{182B643A-26C7-4A4A-8645-D3153BA436A2}"/>
              </a:ext>
            </a:extLst>
          </p:cNvPr>
          <p:cNvSpPr/>
          <p:nvPr/>
        </p:nvSpPr>
        <p:spPr>
          <a:xfrm rot="5400000">
            <a:off x="5311193" y="5496852"/>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rrow: Striped Right 42">
            <a:extLst>
              <a:ext uri="{FF2B5EF4-FFF2-40B4-BE49-F238E27FC236}">
                <a16:creationId xmlns:a16="http://schemas.microsoft.com/office/drawing/2014/main" id="{85750F65-140F-4E63-A3E7-2FCBB53D8372}"/>
              </a:ext>
            </a:extLst>
          </p:cNvPr>
          <p:cNvSpPr/>
          <p:nvPr/>
        </p:nvSpPr>
        <p:spPr>
          <a:xfrm rot="16200000">
            <a:off x="5418538" y="5390368"/>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Arrow: Striped Right 45">
            <a:extLst>
              <a:ext uri="{FF2B5EF4-FFF2-40B4-BE49-F238E27FC236}">
                <a16:creationId xmlns:a16="http://schemas.microsoft.com/office/drawing/2014/main" id="{DD6D92E5-B276-41ED-9505-C5537724677B}"/>
              </a:ext>
            </a:extLst>
          </p:cNvPr>
          <p:cNvSpPr/>
          <p:nvPr/>
        </p:nvSpPr>
        <p:spPr>
          <a:xfrm rot="10800000">
            <a:off x="3124889" y="3252793"/>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Arrow: Striped Right 46">
            <a:extLst>
              <a:ext uri="{FF2B5EF4-FFF2-40B4-BE49-F238E27FC236}">
                <a16:creationId xmlns:a16="http://schemas.microsoft.com/office/drawing/2014/main" id="{30100D53-F37C-4418-A24F-6E4FA8875C52}"/>
              </a:ext>
            </a:extLst>
          </p:cNvPr>
          <p:cNvSpPr/>
          <p:nvPr/>
        </p:nvSpPr>
        <p:spPr>
          <a:xfrm>
            <a:off x="3200113" y="3336958"/>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Arrow: Striped Right 47">
            <a:extLst>
              <a:ext uri="{FF2B5EF4-FFF2-40B4-BE49-F238E27FC236}">
                <a16:creationId xmlns:a16="http://schemas.microsoft.com/office/drawing/2014/main" id="{6AB57AD5-9EC8-4032-9F84-C089212B2E2E}"/>
              </a:ext>
            </a:extLst>
          </p:cNvPr>
          <p:cNvSpPr/>
          <p:nvPr/>
        </p:nvSpPr>
        <p:spPr>
          <a:xfrm rot="5400000">
            <a:off x="4824509" y="1690126"/>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Striped Right 48">
            <a:extLst>
              <a:ext uri="{FF2B5EF4-FFF2-40B4-BE49-F238E27FC236}">
                <a16:creationId xmlns:a16="http://schemas.microsoft.com/office/drawing/2014/main" id="{B716CD07-30AB-4B46-951E-DCF74649FD60}"/>
              </a:ext>
            </a:extLst>
          </p:cNvPr>
          <p:cNvSpPr/>
          <p:nvPr/>
        </p:nvSpPr>
        <p:spPr>
          <a:xfrm rot="16200000">
            <a:off x="4931854" y="1583642"/>
            <a:ext cx="785933" cy="9513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Rounded Corners 55">
            <a:extLst>
              <a:ext uri="{FF2B5EF4-FFF2-40B4-BE49-F238E27FC236}">
                <a16:creationId xmlns:a16="http://schemas.microsoft.com/office/drawing/2014/main" id="{28B70379-9550-4EB3-B301-6C417F153CA8}"/>
              </a:ext>
            </a:extLst>
          </p:cNvPr>
          <p:cNvSpPr/>
          <p:nvPr/>
        </p:nvSpPr>
        <p:spPr>
          <a:xfrm>
            <a:off x="9292784" y="1397153"/>
            <a:ext cx="1887914"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IT Tools Reg.</a:t>
            </a:r>
            <a:endParaRPr lang="en-GB" dirty="0"/>
          </a:p>
        </p:txBody>
      </p:sp>
      <p:cxnSp>
        <p:nvCxnSpPr>
          <p:cNvPr id="57" name="Connector: Curved 56">
            <a:extLst>
              <a:ext uri="{FF2B5EF4-FFF2-40B4-BE49-F238E27FC236}">
                <a16:creationId xmlns:a16="http://schemas.microsoft.com/office/drawing/2014/main" id="{69A09EEF-1AD3-4AC7-8111-8CC32D4925C6}"/>
              </a:ext>
            </a:extLst>
          </p:cNvPr>
          <p:cNvCxnSpPr>
            <a:cxnSpLocks/>
            <a:stCxn id="23" idx="0"/>
            <a:endCxn id="56" idx="1"/>
          </p:cNvCxnSpPr>
          <p:nvPr/>
        </p:nvCxnSpPr>
        <p:spPr>
          <a:xfrm rot="5400000" flipH="1" flipV="1">
            <a:off x="7928640" y="561229"/>
            <a:ext cx="352134" cy="237615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76ACD247-C31B-4FB1-A47D-A9625B31125D}"/>
              </a:ext>
            </a:extLst>
          </p:cNvPr>
          <p:cNvCxnSpPr>
            <a:cxnSpLocks/>
            <a:stCxn id="17" idx="3"/>
            <a:endCxn id="68" idx="1"/>
          </p:cNvCxnSpPr>
          <p:nvPr/>
        </p:nvCxnSpPr>
        <p:spPr>
          <a:xfrm flipV="1">
            <a:off x="6914600" y="2224509"/>
            <a:ext cx="2351616" cy="54306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FBE69F00-C6E9-47BA-B0A4-57A9CDA3CDFF}"/>
              </a:ext>
            </a:extLst>
          </p:cNvPr>
          <p:cNvSpPr/>
          <p:nvPr/>
        </p:nvSpPr>
        <p:spPr>
          <a:xfrm>
            <a:off x="9266216" y="2048423"/>
            <a:ext cx="1914482"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Communication</a:t>
            </a:r>
            <a:endParaRPr lang="en-GB" dirty="0"/>
          </a:p>
        </p:txBody>
      </p:sp>
      <p:cxnSp>
        <p:nvCxnSpPr>
          <p:cNvPr id="71" name="Connector: Curved 70">
            <a:extLst>
              <a:ext uri="{FF2B5EF4-FFF2-40B4-BE49-F238E27FC236}">
                <a16:creationId xmlns:a16="http://schemas.microsoft.com/office/drawing/2014/main" id="{C03937B0-3B81-458F-8E2A-8A9E6AD18A6B}"/>
              </a:ext>
            </a:extLst>
          </p:cNvPr>
          <p:cNvCxnSpPr>
            <a:cxnSpLocks/>
            <a:stCxn id="17" idx="3"/>
            <a:endCxn id="74" idx="1"/>
          </p:cNvCxnSpPr>
          <p:nvPr/>
        </p:nvCxnSpPr>
        <p:spPr>
          <a:xfrm flipV="1">
            <a:off x="6914600" y="2755588"/>
            <a:ext cx="2351616" cy="1198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F46EFB70-556D-4C87-BD0D-26C3646094CD}"/>
              </a:ext>
            </a:extLst>
          </p:cNvPr>
          <p:cNvSpPr/>
          <p:nvPr/>
        </p:nvSpPr>
        <p:spPr>
          <a:xfrm>
            <a:off x="9266216" y="2579502"/>
            <a:ext cx="1914482"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Activities Plan</a:t>
            </a:r>
            <a:endParaRPr lang="en-GB" dirty="0"/>
          </a:p>
        </p:txBody>
      </p:sp>
      <p:pic>
        <p:nvPicPr>
          <p:cNvPr id="79" name="Picture 78">
            <a:extLst>
              <a:ext uri="{FF2B5EF4-FFF2-40B4-BE49-F238E27FC236}">
                <a16:creationId xmlns:a16="http://schemas.microsoft.com/office/drawing/2014/main" id="{A7AB6FC8-6063-4577-AC4E-BF33BC0F1AAF}"/>
              </a:ext>
            </a:extLst>
          </p:cNvPr>
          <p:cNvPicPr>
            <a:picLocks noChangeAspect="1"/>
          </p:cNvPicPr>
          <p:nvPr/>
        </p:nvPicPr>
        <p:blipFill>
          <a:blip r:embed="rId10"/>
          <a:stretch>
            <a:fillRect/>
          </a:stretch>
        </p:blipFill>
        <p:spPr>
          <a:xfrm>
            <a:off x="11280660" y="2535218"/>
            <a:ext cx="490586" cy="531961"/>
          </a:xfrm>
          <a:prstGeom prst="rect">
            <a:avLst/>
          </a:prstGeom>
        </p:spPr>
      </p:pic>
      <p:cxnSp>
        <p:nvCxnSpPr>
          <p:cNvPr id="44" name="Connector: Curved 43">
            <a:extLst>
              <a:ext uri="{FF2B5EF4-FFF2-40B4-BE49-F238E27FC236}">
                <a16:creationId xmlns:a16="http://schemas.microsoft.com/office/drawing/2014/main" id="{519DDCE4-E046-46E7-97EF-886C56459ABE}"/>
              </a:ext>
            </a:extLst>
          </p:cNvPr>
          <p:cNvCxnSpPr>
            <a:cxnSpLocks/>
            <a:stCxn id="16" idx="2"/>
            <a:endCxn id="45" idx="1"/>
          </p:cNvCxnSpPr>
          <p:nvPr/>
        </p:nvCxnSpPr>
        <p:spPr>
          <a:xfrm rot="16200000" flipH="1">
            <a:off x="7748314" y="3287083"/>
            <a:ext cx="16565" cy="301923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E1326344-0A3F-4150-A68C-AC15F0295A52}"/>
              </a:ext>
            </a:extLst>
          </p:cNvPr>
          <p:cNvSpPr/>
          <p:nvPr/>
        </p:nvSpPr>
        <p:spPr>
          <a:xfrm>
            <a:off x="9266216" y="4628900"/>
            <a:ext cx="1914482"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Run Activities</a:t>
            </a:r>
            <a:endParaRPr lang="en-GB" dirty="0"/>
          </a:p>
        </p:txBody>
      </p:sp>
      <p:pic>
        <p:nvPicPr>
          <p:cNvPr id="50" name="Picture 49">
            <a:extLst>
              <a:ext uri="{FF2B5EF4-FFF2-40B4-BE49-F238E27FC236}">
                <a16:creationId xmlns:a16="http://schemas.microsoft.com/office/drawing/2014/main" id="{16DF2504-A244-4AAE-B1E9-B6598790616C}"/>
              </a:ext>
            </a:extLst>
          </p:cNvPr>
          <p:cNvPicPr>
            <a:picLocks noChangeAspect="1"/>
          </p:cNvPicPr>
          <p:nvPr/>
        </p:nvPicPr>
        <p:blipFill>
          <a:blip r:embed="rId10"/>
          <a:stretch>
            <a:fillRect/>
          </a:stretch>
        </p:blipFill>
        <p:spPr>
          <a:xfrm>
            <a:off x="11342710" y="4432445"/>
            <a:ext cx="490586" cy="531961"/>
          </a:xfrm>
          <a:prstGeom prst="rect">
            <a:avLst/>
          </a:prstGeom>
        </p:spPr>
      </p:pic>
      <p:pic>
        <p:nvPicPr>
          <p:cNvPr id="3" name="Picture 2">
            <a:extLst>
              <a:ext uri="{FF2B5EF4-FFF2-40B4-BE49-F238E27FC236}">
                <a16:creationId xmlns:a16="http://schemas.microsoft.com/office/drawing/2014/main" id="{97CC1A83-CC1A-4E07-B04A-769D52E86338}"/>
              </a:ext>
            </a:extLst>
          </p:cNvPr>
          <p:cNvPicPr>
            <a:picLocks noChangeAspect="1"/>
          </p:cNvPicPr>
          <p:nvPr/>
        </p:nvPicPr>
        <p:blipFill>
          <a:blip r:embed="rId11"/>
          <a:stretch>
            <a:fillRect/>
          </a:stretch>
        </p:blipFill>
        <p:spPr>
          <a:xfrm>
            <a:off x="11321616" y="5061462"/>
            <a:ext cx="473000" cy="482958"/>
          </a:xfrm>
          <a:prstGeom prst="rect">
            <a:avLst/>
          </a:prstGeom>
        </p:spPr>
      </p:pic>
      <p:pic>
        <p:nvPicPr>
          <p:cNvPr id="9" name="Picture 8">
            <a:extLst>
              <a:ext uri="{FF2B5EF4-FFF2-40B4-BE49-F238E27FC236}">
                <a16:creationId xmlns:a16="http://schemas.microsoft.com/office/drawing/2014/main" id="{2179AA7F-D5BC-4D98-AFDA-0D70BADB61C7}"/>
              </a:ext>
            </a:extLst>
          </p:cNvPr>
          <p:cNvPicPr>
            <a:picLocks noChangeAspect="1"/>
          </p:cNvPicPr>
          <p:nvPr/>
        </p:nvPicPr>
        <p:blipFill>
          <a:blip r:embed="rId12"/>
          <a:stretch>
            <a:fillRect/>
          </a:stretch>
        </p:blipFill>
        <p:spPr>
          <a:xfrm>
            <a:off x="11247307" y="5759322"/>
            <a:ext cx="632815" cy="330470"/>
          </a:xfrm>
          <a:prstGeom prst="rect">
            <a:avLst/>
          </a:prstGeom>
        </p:spPr>
      </p:pic>
      <p:pic>
        <p:nvPicPr>
          <p:cNvPr id="10" name="Picture 9">
            <a:extLst>
              <a:ext uri="{FF2B5EF4-FFF2-40B4-BE49-F238E27FC236}">
                <a16:creationId xmlns:a16="http://schemas.microsoft.com/office/drawing/2014/main" id="{D55BD84F-C2E5-49C3-8939-24061D3AA0DC}"/>
              </a:ext>
            </a:extLst>
          </p:cNvPr>
          <p:cNvPicPr>
            <a:picLocks noChangeAspect="1"/>
          </p:cNvPicPr>
          <p:nvPr/>
        </p:nvPicPr>
        <p:blipFill>
          <a:blip r:embed="rId13"/>
          <a:stretch>
            <a:fillRect/>
          </a:stretch>
        </p:blipFill>
        <p:spPr>
          <a:xfrm>
            <a:off x="893718" y="1490928"/>
            <a:ext cx="572116" cy="572116"/>
          </a:xfrm>
          <a:prstGeom prst="rect">
            <a:avLst/>
          </a:prstGeom>
        </p:spPr>
      </p:pic>
      <p:cxnSp>
        <p:nvCxnSpPr>
          <p:cNvPr id="51" name="Connector: Curved 50">
            <a:extLst>
              <a:ext uri="{FF2B5EF4-FFF2-40B4-BE49-F238E27FC236}">
                <a16:creationId xmlns:a16="http://schemas.microsoft.com/office/drawing/2014/main" id="{9AB58D67-DC89-40BE-931E-7F37D5ECEB1E}"/>
              </a:ext>
            </a:extLst>
          </p:cNvPr>
          <p:cNvCxnSpPr>
            <a:cxnSpLocks/>
            <a:stCxn id="18" idx="1"/>
            <a:endCxn id="52" idx="3"/>
          </p:cNvCxnSpPr>
          <p:nvPr/>
        </p:nvCxnSpPr>
        <p:spPr>
          <a:xfrm rot="10800000">
            <a:off x="3006989" y="3925830"/>
            <a:ext cx="1054842" cy="36025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D69D2293-71F4-4FCE-A775-71CBC29D12EB}"/>
              </a:ext>
            </a:extLst>
          </p:cNvPr>
          <p:cNvSpPr/>
          <p:nvPr/>
        </p:nvSpPr>
        <p:spPr>
          <a:xfrm>
            <a:off x="1565758" y="3749743"/>
            <a:ext cx="1441231"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Quality </a:t>
            </a:r>
            <a:endParaRPr lang="en-GB" dirty="0"/>
          </a:p>
        </p:txBody>
      </p:sp>
      <p:sp>
        <p:nvSpPr>
          <p:cNvPr id="58" name="Rectangle: Rounded Corners 57">
            <a:extLst>
              <a:ext uri="{FF2B5EF4-FFF2-40B4-BE49-F238E27FC236}">
                <a16:creationId xmlns:a16="http://schemas.microsoft.com/office/drawing/2014/main" id="{F0840704-26E4-463D-B6B1-C4AD167D7A73}"/>
              </a:ext>
            </a:extLst>
          </p:cNvPr>
          <p:cNvSpPr/>
          <p:nvPr/>
        </p:nvSpPr>
        <p:spPr>
          <a:xfrm>
            <a:off x="1539423" y="4358790"/>
            <a:ext cx="1441231"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dirty="0"/>
              <a:t>Value </a:t>
            </a:r>
            <a:r>
              <a:rPr lang="es-ES" sz="1400" dirty="0" err="1"/>
              <a:t>Delivery</a:t>
            </a:r>
            <a:r>
              <a:rPr lang="es-ES" sz="1400" dirty="0"/>
              <a:t>  </a:t>
            </a:r>
            <a:endParaRPr lang="en-GB" sz="1400" dirty="0"/>
          </a:p>
        </p:txBody>
      </p:sp>
      <p:cxnSp>
        <p:nvCxnSpPr>
          <p:cNvPr id="59" name="Connector: Curved 58">
            <a:extLst>
              <a:ext uri="{FF2B5EF4-FFF2-40B4-BE49-F238E27FC236}">
                <a16:creationId xmlns:a16="http://schemas.microsoft.com/office/drawing/2014/main" id="{9B5B82E7-AF79-48F9-B11E-80D817D1CE9E}"/>
              </a:ext>
            </a:extLst>
          </p:cNvPr>
          <p:cNvCxnSpPr>
            <a:cxnSpLocks/>
            <a:stCxn id="18" idx="1"/>
            <a:endCxn id="58" idx="3"/>
          </p:cNvCxnSpPr>
          <p:nvPr/>
        </p:nvCxnSpPr>
        <p:spPr>
          <a:xfrm rot="10800000" flipV="1">
            <a:off x="2980655" y="4286080"/>
            <a:ext cx="1081177" cy="2487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8B1980AE-BEF3-497F-8D8A-FDFD0CFE7316}"/>
              </a:ext>
            </a:extLst>
          </p:cNvPr>
          <p:cNvPicPr>
            <a:picLocks noChangeAspect="1"/>
          </p:cNvPicPr>
          <p:nvPr/>
        </p:nvPicPr>
        <p:blipFill>
          <a:blip r:embed="rId10"/>
          <a:stretch>
            <a:fillRect/>
          </a:stretch>
        </p:blipFill>
        <p:spPr>
          <a:xfrm>
            <a:off x="933513" y="4330051"/>
            <a:ext cx="490586" cy="531961"/>
          </a:xfrm>
          <a:prstGeom prst="rect">
            <a:avLst/>
          </a:prstGeom>
        </p:spPr>
      </p:pic>
      <p:pic>
        <p:nvPicPr>
          <p:cNvPr id="63" name="Picture 62">
            <a:extLst>
              <a:ext uri="{FF2B5EF4-FFF2-40B4-BE49-F238E27FC236}">
                <a16:creationId xmlns:a16="http://schemas.microsoft.com/office/drawing/2014/main" id="{C6AD9021-DF78-4CF6-B3CE-B16E6229F59A}"/>
              </a:ext>
            </a:extLst>
          </p:cNvPr>
          <p:cNvPicPr>
            <a:picLocks noChangeAspect="1"/>
          </p:cNvPicPr>
          <p:nvPr/>
        </p:nvPicPr>
        <p:blipFill>
          <a:blip r:embed="rId11"/>
          <a:stretch>
            <a:fillRect/>
          </a:stretch>
        </p:blipFill>
        <p:spPr>
          <a:xfrm>
            <a:off x="907311" y="3684350"/>
            <a:ext cx="473000" cy="482958"/>
          </a:xfrm>
          <a:prstGeom prst="rect">
            <a:avLst/>
          </a:prstGeom>
        </p:spPr>
      </p:pic>
      <p:sp>
        <p:nvSpPr>
          <p:cNvPr id="65" name="Rectangle: Rounded Corners 64">
            <a:extLst>
              <a:ext uri="{FF2B5EF4-FFF2-40B4-BE49-F238E27FC236}">
                <a16:creationId xmlns:a16="http://schemas.microsoft.com/office/drawing/2014/main" id="{91ED170A-62A6-4852-8F64-739E555EFABA}"/>
              </a:ext>
            </a:extLst>
          </p:cNvPr>
          <p:cNvSpPr/>
          <p:nvPr/>
        </p:nvSpPr>
        <p:spPr>
          <a:xfrm>
            <a:off x="1525720" y="1578822"/>
            <a:ext cx="1441231"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OER </a:t>
            </a:r>
            <a:endParaRPr lang="en-GB" dirty="0"/>
          </a:p>
        </p:txBody>
      </p:sp>
      <p:cxnSp>
        <p:nvCxnSpPr>
          <p:cNvPr id="66" name="Connector: Curved 65">
            <a:extLst>
              <a:ext uri="{FF2B5EF4-FFF2-40B4-BE49-F238E27FC236}">
                <a16:creationId xmlns:a16="http://schemas.microsoft.com/office/drawing/2014/main" id="{B78B2208-2432-49AE-88AB-D8ADEBF26D8D}"/>
              </a:ext>
            </a:extLst>
          </p:cNvPr>
          <p:cNvCxnSpPr>
            <a:cxnSpLocks/>
            <a:stCxn id="19" idx="0"/>
            <a:endCxn id="65" idx="3"/>
          </p:cNvCxnSpPr>
          <p:nvPr/>
        </p:nvCxnSpPr>
        <p:spPr>
          <a:xfrm rot="16200000" flipV="1">
            <a:off x="3444272" y="1277588"/>
            <a:ext cx="706911" cy="166155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70D13637-4EA4-4D0C-900D-C48726C6816F}"/>
              </a:ext>
            </a:extLst>
          </p:cNvPr>
          <p:cNvCxnSpPr>
            <a:cxnSpLocks/>
            <a:stCxn id="19" idx="0"/>
          </p:cNvCxnSpPr>
          <p:nvPr/>
        </p:nvCxnSpPr>
        <p:spPr>
          <a:xfrm rot="16200000" flipV="1">
            <a:off x="3781748" y="1615065"/>
            <a:ext cx="17414" cy="167609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ctangle: Rounded Corners 83">
            <a:extLst>
              <a:ext uri="{FF2B5EF4-FFF2-40B4-BE49-F238E27FC236}">
                <a16:creationId xmlns:a16="http://schemas.microsoft.com/office/drawing/2014/main" id="{BB2C2AFD-6FD7-487E-9293-8691A839CB98}"/>
              </a:ext>
            </a:extLst>
          </p:cNvPr>
          <p:cNvSpPr/>
          <p:nvPr/>
        </p:nvSpPr>
        <p:spPr>
          <a:xfrm>
            <a:off x="1516365" y="2268318"/>
            <a:ext cx="1441231"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200" dirty="0" err="1"/>
              <a:t>Lessons</a:t>
            </a:r>
            <a:r>
              <a:rPr lang="es-ES" sz="1200" dirty="0"/>
              <a:t> </a:t>
            </a:r>
            <a:r>
              <a:rPr lang="es-ES" sz="1200" dirty="0" err="1"/>
              <a:t>Learned</a:t>
            </a:r>
            <a:r>
              <a:rPr lang="es-ES" sz="1200" dirty="0"/>
              <a:t> </a:t>
            </a:r>
            <a:endParaRPr lang="en-GB" sz="1200" dirty="0"/>
          </a:p>
        </p:txBody>
      </p:sp>
      <p:pic>
        <p:nvPicPr>
          <p:cNvPr id="86" name="Picture 85">
            <a:extLst>
              <a:ext uri="{FF2B5EF4-FFF2-40B4-BE49-F238E27FC236}">
                <a16:creationId xmlns:a16="http://schemas.microsoft.com/office/drawing/2014/main" id="{8AD5BA62-7A60-4528-AAB1-C094170FD11C}"/>
              </a:ext>
            </a:extLst>
          </p:cNvPr>
          <p:cNvPicPr>
            <a:picLocks noChangeAspect="1"/>
          </p:cNvPicPr>
          <p:nvPr/>
        </p:nvPicPr>
        <p:blipFill>
          <a:blip r:embed="rId12"/>
          <a:stretch>
            <a:fillRect/>
          </a:stretch>
        </p:blipFill>
        <p:spPr>
          <a:xfrm>
            <a:off x="849719" y="2279169"/>
            <a:ext cx="632815" cy="330470"/>
          </a:xfrm>
          <a:prstGeom prst="rect">
            <a:avLst/>
          </a:prstGeom>
        </p:spPr>
      </p:pic>
      <p:sp>
        <p:nvSpPr>
          <p:cNvPr id="89" name="Rectangle: Rounded Corners 88">
            <a:extLst>
              <a:ext uri="{FF2B5EF4-FFF2-40B4-BE49-F238E27FC236}">
                <a16:creationId xmlns:a16="http://schemas.microsoft.com/office/drawing/2014/main" id="{61CF0C5D-8CDE-4FA6-AA51-3EFBA234A62C}"/>
              </a:ext>
            </a:extLst>
          </p:cNvPr>
          <p:cNvSpPr/>
          <p:nvPr/>
        </p:nvSpPr>
        <p:spPr>
          <a:xfrm>
            <a:off x="9319352" y="3087946"/>
            <a:ext cx="1861346" cy="3521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err="1"/>
              <a:t>Dissemination</a:t>
            </a:r>
            <a:endParaRPr lang="en-GB" dirty="0"/>
          </a:p>
        </p:txBody>
      </p:sp>
      <p:cxnSp>
        <p:nvCxnSpPr>
          <p:cNvPr id="90" name="Connector: Curved 89">
            <a:extLst>
              <a:ext uri="{FF2B5EF4-FFF2-40B4-BE49-F238E27FC236}">
                <a16:creationId xmlns:a16="http://schemas.microsoft.com/office/drawing/2014/main" id="{A0FD8838-26FA-42EB-BC80-0BF35C8D6203}"/>
              </a:ext>
            </a:extLst>
          </p:cNvPr>
          <p:cNvCxnSpPr>
            <a:cxnSpLocks/>
          </p:cNvCxnSpPr>
          <p:nvPr/>
        </p:nvCxnSpPr>
        <p:spPr>
          <a:xfrm>
            <a:off x="6914600" y="2776449"/>
            <a:ext cx="2310448" cy="52386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E8D19676-CC0D-4175-AD3D-66A3823E98BD}"/>
              </a:ext>
            </a:extLst>
          </p:cNvPr>
          <p:cNvPicPr>
            <a:picLocks noChangeAspect="1"/>
          </p:cNvPicPr>
          <p:nvPr/>
        </p:nvPicPr>
        <p:blipFill>
          <a:blip r:embed="rId14"/>
          <a:stretch>
            <a:fillRect/>
          </a:stretch>
        </p:blipFill>
        <p:spPr>
          <a:xfrm>
            <a:off x="11305069" y="3898323"/>
            <a:ext cx="459596" cy="437066"/>
          </a:xfrm>
          <a:prstGeom prst="rect">
            <a:avLst/>
          </a:prstGeom>
        </p:spPr>
      </p:pic>
      <p:pic>
        <p:nvPicPr>
          <p:cNvPr id="95" name="Picture 94">
            <a:extLst>
              <a:ext uri="{FF2B5EF4-FFF2-40B4-BE49-F238E27FC236}">
                <a16:creationId xmlns:a16="http://schemas.microsoft.com/office/drawing/2014/main" id="{8D3AD377-F9B7-4092-BAE3-AC62464F169A}"/>
              </a:ext>
            </a:extLst>
          </p:cNvPr>
          <p:cNvPicPr>
            <a:picLocks noChangeAspect="1"/>
          </p:cNvPicPr>
          <p:nvPr/>
        </p:nvPicPr>
        <p:blipFill>
          <a:blip r:embed="rId13"/>
          <a:stretch>
            <a:fillRect/>
          </a:stretch>
        </p:blipFill>
        <p:spPr>
          <a:xfrm>
            <a:off x="11272058" y="6118657"/>
            <a:ext cx="572116" cy="572116"/>
          </a:xfrm>
          <a:prstGeom prst="rect">
            <a:avLst/>
          </a:prstGeom>
        </p:spPr>
      </p:pic>
    </p:spTree>
    <p:extLst>
      <p:ext uri="{BB962C8B-B14F-4D97-AF65-F5344CB8AC3E}">
        <p14:creationId xmlns:p14="http://schemas.microsoft.com/office/powerpoint/2010/main" val="183605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6CB0D-C4FE-F347-ADE4-0B2A37A33A35}"/>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E0D78B31-A4D6-934C-8482-051676228964}"/>
              </a:ext>
            </a:extLst>
          </p:cNvPr>
          <p:cNvSpPr>
            <a:spLocks noGrp="1"/>
          </p:cNvSpPr>
          <p:nvPr>
            <p:ph type="subTitle" idx="1"/>
          </p:nvPr>
        </p:nvSpPr>
        <p:spPr/>
        <p:txBody>
          <a:bodyPr/>
          <a:lstStyle/>
          <a:p>
            <a:endParaRPr lang="de-DE"/>
          </a:p>
        </p:txBody>
      </p:sp>
      <p:sp>
        <p:nvSpPr>
          <p:cNvPr id="4" name="Foliennummernplatzhalter 3">
            <a:extLst>
              <a:ext uri="{FF2B5EF4-FFF2-40B4-BE49-F238E27FC236}">
                <a16:creationId xmlns:a16="http://schemas.microsoft.com/office/drawing/2014/main" id="{E39D8A68-D5F8-CC40-BBD1-D082E662E9F8}"/>
              </a:ext>
            </a:extLst>
          </p:cNvPr>
          <p:cNvSpPr>
            <a:spLocks noGrp="1"/>
          </p:cNvSpPr>
          <p:nvPr>
            <p:ph type="sldNum" sz="quarter" idx="12"/>
          </p:nvPr>
        </p:nvSpPr>
        <p:spPr>
          <a:xfrm>
            <a:off x="10485620" y="6117360"/>
            <a:ext cx="868180" cy="365125"/>
          </a:xfrm>
        </p:spPr>
        <p:txBody>
          <a:bodyPr/>
          <a:lstStyle/>
          <a:p>
            <a:fld id="{6F7010A4-4A34-49DB-AF7D-3CE2AAEA4451}" type="slidenum">
              <a:rPr lang="en-GB" smtClean="0"/>
              <a:pPr/>
              <a:t>11</a:t>
            </a:fld>
            <a:endParaRPr lang="en-GB" dirty="0"/>
          </a:p>
        </p:txBody>
      </p:sp>
    </p:spTree>
    <p:extLst>
      <p:ext uri="{BB962C8B-B14F-4D97-AF65-F5344CB8AC3E}">
        <p14:creationId xmlns:p14="http://schemas.microsoft.com/office/powerpoint/2010/main" val="26125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5CE8C-19B4-E244-8B97-C1334443A664}"/>
              </a:ext>
            </a:extLst>
          </p:cNvPr>
          <p:cNvSpPr>
            <a:spLocks noGrp="1"/>
          </p:cNvSpPr>
          <p:nvPr>
            <p:ph type="title"/>
          </p:nvPr>
        </p:nvSpPr>
        <p:spPr/>
        <p:txBody>
          <a:bodyPr/>
          <a:lstStyle/>
          <a:p>
            <a:r>
              <a:rPr lang="de-DE" dirty="0"/>
              <a:t>Roles in OpenCoPs</a:t>
            </a:r>
          </a:p>
        </p:txBody>
      </p:sp>
      <p:grpSp>
        <p:nvGrpSpPr>
          <p:cNvPr id="23" name="Group 22">
            <a:extLst>
              <a:ext uri="{FF2B5EF4-FFF2-40B4-BE49-F238E27FC236}">
                <a16:creationId xmlns:a16="http://schemas.microsoft.com/office/drawing/2014/main" id="{13D222C7-082C-4E92-A6E9-16E9A3D5AFAE}"/>
              </a:ext>
            </a:extLst>
          </p:cNvPr>
          <p:cNvGrpSpPr/>
          <p:nvPr/>
        </p:nvGrpSpPr>
        <p:grpSpPr>
          <a:xfrm>
            <a:off x="6597898" y="686602"/>
            <a:ext cx="4535293" cy="5094269"/>
            <a:chOff x="6340320" y="242280"/>
            <a:chExt cx="5704200" cy="6394320"/>
          </a:xfrm>
        </p:grpSpPr>
        <p:sp>
          <p:nvSpPr>
            <p:cNvPr id="24" name="CustomShape 1">
              <a:extLst>
                <a:ext uri="{FF2B5EF4-FFF2-40B4-BE49-F238E27FC236}">
                  <a16:creationId xmlns:a16="http://schemas.microsoft.com/office/drawing/2014/main" id="{ADA41B7C-5D02-4AF0-93C2-AFF61DE9AB01}"/>
                </a:ext>
              </a:extLst>
            </p:cNvPr>
            <p:cNvSpPr/>
            <p:nvPr/>
          </p:nvSpPr>
          <p:spPr>
            <a:xfrm>
              <a:off x="8218800" y="1844640"/>
              <a:ext cx="1801800" cy="3645720"/>
            </a:xfrm>
            <a:prstGeom prst="rect">
              <a:avLst/>
            </a:prstGeom>
            <a:solidFill>
              <a:srgbClr val="FFFF00">
                <a:alpha val="4000"/>
              </a:srgbClr>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25" name="CustomShape 2">
              <a:extLst>
                <a:ext uri="{FF2B5EF4-FFF2-40B4-BE49-F238E27FC236}">
                  <a16:creationId xmlns:a16="http://schemas.microsoft.com/office/drawing/2014/main" id="{E5C45CEF-41E3-4820-864A-D845FBEE6071}"/>
                </a:ext>
              </a:extLst>
            </p:cNvPr>
            <p:cNvSpPr/>
            <p:nvPr/>
          </p:nvSpPr>
          <p:spPr>
            <a:xfrm>
              <a:off x="6340320" y="242280"/>
              <a:ext cx="5704200" cy="1537200"/>
            </a:xfrm>
            <a:prstGeom prst="rect">
              <a:avLst/>
            </a:prstGeom>
            <a:solidFill>
              <a:srgbClr val="FFFF00">
                <a:alpha val="4000"/>
              </a:srgbClr>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26" name="CustomShape 3">
              <a:extLst>
                <a:ext uri="{FF2B5EF4-FFF2-40B4-BE49-F238E27FC236}">
                  <a16:creationId xmlns:a16="http://schemas.microsoft.com/office/drawing/2014/main" id="{EB55E96D-FDE6-46E8-ABE1-03BAE639B32E}"/>
                </a:ext>
              </a:extLst>
            </p:cNvPr>
            <p:cNvSpPr/>
            <p:nvPr/>
          </p:nvSpPr>
          <p:spPr>
            <a:xfrm>
              <a:off x="10071720" y="1852560"/>
              <a:ext cx="1972440" cy="3631680"/>
            </a:xfrm>
            <a:prstGeom prst="rect">
              <a:avLst/>
            </a:prstGeom>
            <a:solidFill>
              <a:srgbClr val="FFFF00">
                <a:alpha val="4000"/>
              </a:srgbClr>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27" name="CustomShape 4">
              <a:extLst>
                <a:ext uri="{FF2B5EF4-FFF2-40B4-BE49-F238E27FC236}">
                  <a16:creationId xmlns:a16="http://schemas.microsoft.com/office/drawing/2014/main" id="{AA3F20B6-F268-4286-BB3E-0D80BD97B268}"/>
                </a:ext>
              </a:extLst>
            </p:cNvPr>
            <p:cNvSpPr/>
            <p:nvPr/>
          </p:nvSpPr>
          <p:spPr>
            <a:xfrm>
              <a:off x="6340320" y="5534280"/>
              <a:ext cx="5686560" cy="1102320"/>
            </a:xfrm>
            <a:prstGeom prst="rect">
              <a:avLst/>
            </a:prstGeom>
            <a:solidFill>
              <a:srgbClr val="FFFF00">
                <a:alpha val="4000"/>
              </a:srgbClr>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28" name="Picture 3">
              <a:extLst>
                <a:ext uri="{FF2B5EF4-FFF2-40B4-BE49-F238E27FC236}">
                  <a16:creationId xmlns:a16="http://schemas.microsoft.com/office/drawing/2014/main" id="{43891896-F0D3-4988-93A7-C234C4790AF9}"/>
                </a:ext>
              </a:extLst>
            </p:cNvPr>
            <p:cNvPicPr/>
            <p:nvPr/>
          </p:nvPicPr>
          <p:blipFill>
            <a:blip r:embed="rId2"/>
            <a:stretch/>
          </p:blipFill>
          <p:spPr>
            <a:xfrm>
              <a:off x="8476560" y="379080"/>
              <a:ext cx="1193040" cy="1381680"/>
            </a:xfrm>
            <a:prstGeom prst="rect">
              <a:avLst/>
            </a:prstGeom>
            <a:ln>
              <a:noFill/>
            </a:ln>
          </p:spPr>
        </p:pic>
        <p:sp>
          <p:nvSpPr>
            <p:cNvPr id="29" name="CustomShape 5">
              <a:extLst>
                <a:ext uri="{FF2B5EF4-FFF2-40B4-BE49-F238E27FC236}">
                  <a16:creationId xmlns:a16="http://schemas.microsoft.com/office/drawing/2014/main" id="{F7C2B35A-D2EF-453C-87F5-AA07E5EC28C4}"/>
                </a:ext>
              </a:extLst>
            </p:cNvPr>
            <p:cNvSpPr/>
            <p:nvPr/>
          </p:nvSpPr>
          <p:spPr>
            <a:xfrm>
              <a:off x="6340320" y="1838520"/>
              <a:ext cx="1801800" cy="3645720"/>
            </a:xfrm>
            <a:prstGeom prst="rect">
              <a:avLst/>
            </a:prstGeom>
            <a:solidFill>
              <a:srgbClr val="FFFF00">
                <a:alpha val="4000"/>
              </a:srgbClr>
            </a:solidFill>
            <a:ln/>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30" name="Picture 14">
              <a:extLst>
                <a:ext uri="{FF2B5EF4-FFF2-40B4-BE49-F238E27FC236}">
                  <a16:creationId xmlns:a16="http://schemas.microsoft.com/office/drawing/2014/main" id="{BCAC36C2-A753-40CF-9546-B5DBC0F64369}"/>
                </a:ext>
              </a:extLst>
            </p:cNvPr>
            <p:cNvPicPr/>
            <p:nvPr/>
          </p:nvPicPr>
          <p:blipFill>
            <a:blip r:embed="rId3"/>
            <a:stretch/>
          </p:blipFill>
          <p:spPr>
            <a:xfrm>
              <a:off x="9750240" y="5735520"/>
              <a:ext cx="1413720" cy="699840"/>
            </a:xfrm>
            <a:prstGeom prst="rect">
              <a:avLst/>
            </a:prstGeom>
            <a:ln>
              <a:noFill/>
            </a:ln>
          </p:spPr>
        </p:pic>
        <p:pic>
          <p:nvPicPr>
            <p:cNvPr id="31" name="Picture 15">
              <a:extLst>
                <a:ext uri="{FF2B5EF4-FFF2-40B4-BE49-F238E27FC236}">
                  <a16:creationId xmlns:a16="http://schemas.microsoft.com/office/drawing/2014/main" id="{D5BCE2A9-3194-412D-AFB2-9F80D92DCCEF}"/>
                </a:ext>
              </a:extLst>
            </p:cNvPr>
            <p:cNvPicPr/>
            <p:nvPr/>
          </p:nvPicPr>
          <p:blipFill>
            <a:blip r:embed="rId4"/>
            <a:stretch/>
          </p:blipFill>
          <p:spPr>
            <a:xfrm>
              <a:off x="7556760" y="5801760"/>
              <a:ext cx="1686960" cy="633600"/>
            </a:xfrm>
            <a:prstGeom prst="rect">
              <a:avLst/>
            </a:prstGeom>
            <a:ln>
              <a:noFill/>
            </a:ln>
          </p:spPr>
        </p:pic>
        <p:pic>
          <p:nvPicPr>
            <p:cNvPr id="32" name="Picture 16">
              <a:extLst>
                <a:ext uri="{FF2B5EF4-FFF2-40B4-BE49-F238E27FC236}">
                  <a16:creationId xmlns:a16="http://schemas.microsoft.com/office/drawing/2014/main" id="{290DDCC4-0B6B-4A72-AA54-F05B5EC7A34B}"/>
                </a:ext>
              </a:extLst>
            </p:cNvPr>
            <p:cNvPicPr/>
            <p:nvPr/>
          </p:nvPicPr>
          <p:blipFill>
            <a:blip r:embed="rId5"/>
            <a:stretch/>
          </p:blipFill>
          <p:spPr>
            <a:xfrm>
              <a:off x="6653520" y="2043000"/>
              <a:ext cx="1162800" cy="1213200"/>
            </a:xfrm>
            <a:prstGeom prst="rect">
              <a:avLst/>
            </a:prstGeom>
            <a:ln>
              <a:noFill/>
            </a:ln>
          </p:spPr>
        </p:pic>
        <p:pic>
          <p:nvPicPr>
            <p:cNvPr id="33" name="Picture 17">
              <a:extLst>
                <a:ext uri="{FF2B5EF4-FFF2-40B4-BE49-F238E27FC236}">
                  <a16:creationId xmlns:a16="http://schemas.microsoft.com/office/drawing/2014/main" id="{215E48B1-98CF-49A6-8AD4-0DF310BE6D93}"/>
                </a:ext>
              </a:extLst>
            </p:cNvPr>
            <p:cNvPicPr/>
            <p:nvPr/>
          </p:nvPicPr>
          <p:blipFill>
            <a:blip r:embed="rId6"/>
            <a:stretch/>
          </p:blipFill>
          <p:spPr>
            <a:xfrm>
              <a:off x="6827400" y="3150360"/>
              <a:ext cx="827280" cy="966960"/>
            </a:xfrm>
            <a:prstGeom prst="rect">
              <a:avLst/>
            </a:prstGeom>
            <a:ln>
              <a:noFill/>
            </a:ln>
          </p:spPr>
        </p:pic>
        <p:pic>
          <p:nvPicPr>
            <p:cNvPr id="34" name="Picture 18">
              <a:extLst>
                <a:ext uri="{FF2B5EF4-FFF2-40B4-BE49-F238E27FC236}">
                  <a16:creationId xmlns:a16="http://schemas.microsoft.com/office/drawing/2014/main" id="{658A793A-D924-4D84-B976-C37AA15C2BDF}"/>
                </a:ext>
              </a:extLst>
            </p:cNvPr>
            <p:cNvPicPr/>
            <p:nvPr/>
          </p:nvPicPr>
          <p:blipFill>
            <a:blip r:embed="rId7"/>
            <a:stretch/>
          </p:blipFill>
          <p:spPr>
            <a:xfrm>
              <a:off x="6401160" y="4363920"/>
              <a:ext cx="1679760" cy="1001160"/>
            </a:xfrm>
            <a:prstGeom prst="rect">
              <a:avLst/>
            </a:prstGeom>
            <a:ln>
              <a:noFill/>
            </a:ln>
          </p:spPr>
        </p:pic>
        <p:pic>
          <p:nvPicPr>
            <p:cNvPr id="35" name="Picture 19">
              <a:extLst>
                <a:ext uri="{FF2B5EF4-FFF2-40B4-BE49-F238E27FC236}">
                  <a16:creationId xmlns:a16="http://schemas.microsoft.com/office/drawing/2014/main" id="{65EDDB44-9591-415B-9F83-426B5F2D6218}"/>
                </a:ext>
              </a:extLst>
            </p:cNvPr>
            <p:cNvPicPr/>
            <p:nvPr/>
          </p:nvPicPr>
          <p:blipFill>
            <a:blip r:embed="rId8"/>
            <a:stretch/>
          </p:blipFill>
          <p:spPr>
            <a:xfrm>
              <a:off x="8578440" y="2079000"/>
              <a:ext cx="989640" cy="1141200"/>
            </a:xfrm>
            <a:prstGeom prst="rect">
              <a:avLst/>
            </a:prstGeom>
            <a:ln>
              <a:noFill/>
            </a:ln>
          </p:spPr>
        </p:pic>
        <p:pic>
          <p:nvPicPr>
            <p:cNvPr id="36" name="Picture 20">
              <a:extLst>
                <a:ext uri="{FF2B5EF4-FFF2-40B4-BE49-F238E27FC236}">
                  <a16:creationId xmlns:a16="http://schemas.microsoft.com/office/drawing/2014/main" id="{DD54F893-7D37-4525-96D5-E0D035E8CD06}"/>
                </a:ext>
              </a:extLst>
            </p:cNvPr>
            <p:cNvPicPr/>
            <p:nvPr/>
          </p:nvPicPr>
          <p:blipFill>
            <a:blip r:embed="rId9"/>
            <a:stretch/>
          </p:blipFill>
          <p:spPr>
            <a:xfrm>
              <a:off x="8629560" y="3194640"/>
              <a:ext cx="868320" cy="906120"/>
            </a:xfrm>
            <a:prstGeom prst="rect">
              <a:avLst/>
            </a:prstGeom>
            <a:ln>
              <a:noFill/>
            </a:ln>
          </p:spPr>
        </p:pic>
        <p:pic>
          <p:nvPicPr>
            <p:cNvPr id="37" name="Picture 26">
              <a:extLst>
                <a:ext uri="{FF2B5EF4-FFF2-40B4-BE49-F238E27FC236}">
                  <a16:creationId xmlns:a16="http://schemas.microsoft.com/office/drawing/2014/main" id="{18223A28-B774-439D-9357-108D804D5C21}"/>
                </a:ext>
              </a:extLst>
            </p:cNvPr>
            <p:cNvPicPr/>
            <p:nvPr/>
          </p:nvPicPr>
          <p:blipFill>
            <a:blip r:embed="rId10"/>
            <a:stretch/>
          </p:blipFill>
          <p:spPr>
            <a:xfrm>
              <a:off x="10314360" y="1905840"/>
              <a:ext cx="1312200" cy="1378800"/>
            </a:xfrm>
            <a:prstGeom prst="rect">
              <a:avLst/>
            </a:prstGeom>
            <a:ln>
              <a:noFill/>
            </a:ln>
          </p:spPr>
        </p:pic>
        <p:pic>
          <p:nvPicPr>
            <p:cNvPr id="38" name="Picture 27">
              <a:extLst>
                <a:ext uri="{FF2B5EF4-FFF2-40B4-BE49-F238E27FC236}">
                  <a16:creationId xmlns:a16="http://schemas.microsoft.com/office/drawing/2014/main" id="{3A288A97-8692-40EC-B37D-C905F4961AA3}"/>
                </a:ext>
              </a:extLst>
            </p:cNvPr>
            <p:cNvPicPr/>
            <p:nvPr/>
          </p:nvPicPr>
          <p:blipFill>
            <a:blip r:embed="rId11"/>
            <a:stretch/>
          </p:blipFill>
          <p:spPr>
            <a:xfrm>
              <a:off x="10457280" y="3335760"/>
              <a:ext cx="891360" cy="929880"/>
            </a:xfrm>
            <a:prstGeom prst="rect">
              <a:avLst/>
            </a:prstGeom>
            <a:ln>
              <a:noFill/>
            </a:ln>
          </p:spPr>
        </p:pic>
        <p:pic>
          <p:nvPicPr>
            <p:cNvPr id="39" name="Picture 40">
              <a:extLst>
                <a:ext uri="{FF2B5EF4-FFF2-40B4-BE49-F238E27FC236}">
                  <a16:creationId xmlns:a16="http://schemas.microsoft.com/office/drawing/2014/main" id="{AEF5F98F-19D8-444D-86E2-3E05078E8658}"/>
                </a:ext>
              </a:extLst>
            </p:cNvPr>
            <p:cNvPicPr/>
            <p:nvPr/>
          </p:nvPicPr>
          <p:blipFill>
            <a:blip r:embed="rId12"/>
            <a:stretch/>
          </p:blipFill>
          <p:spPr>
            <a:xfrm>
              <a:off x="8400600" y="4209120"/>
              <a:ext cx="1437840" cy="1147320"/>
            </a:xfrm>
            <a:prstGeom prst="rect">
              <a:avLst/>
            </a:prstGeom>
            <a:ln>
              <a:noFill/>
            </a:ln>
          </p:spPr>
        </p:pic>
        <p:pic>
          <p:nvPicPr>
            <p:cNvPr id="40" name="Picture 42">
              <a:extLst>
                <a:ext uri="{FF2B5EF4-FFF2-40B4-BE49-F238E27FC236}">
                  <a16:creationId xmlns:a16="http://schemas.microsoft.com/office/drawing/2014/main" id="{B19A8E93-1645-4E21-A253-8BED93811F18}"/>
                </a:ext>
              </a:extLst>
            </p:cNvPr>
            <p:cNvPicPr/>
            <p:nvPr/>
          </p:nvPicPr>
          <p:blipFill>
            <a:blip r:embed="rId13"/>
            <a:stretch/>
          </p:blipFill>
          <p:spPr>
            <a:xfrm>
              <a:off x="10192680" y="649800"/>
              <a:ext cx="1306440" cy="968760"/>
            </a:xfrm>
            <a:prstGeom prst="rect">
              <a:avLst/>
            </a:prstGeom>
            <a:ln>
              <a:noFill/>
            </a:ln>
          </p:spPr>
        </p:pic>
        <p:pic>
          <p:nvPicPr>
            <p:cNvPr id="41" name="Picture 49">
              <a:extLst>
                <a:ext uri="{FF2B5EF4-FFF2-40B4-BE49-F238E27FC236}">
                  <a16:creationId xmlns:a16="http://schemas.microsoft.com/office/drawing/2014/main" id="{4C09C273-6A52-403F-87C5-3DC86B603A7A}"/>
                </a:ext>
              </a:extLst>
            </p:cNvPr>
            <p:cNvPicPr/>
            <p:nvPr/>
          </p:nvPicPr>
          <p:blipFill>
            <a:blip r:embed="rId14"/>
            <a:stretch/>
          </p:blipFill>
          <p:spPr>
            <a:xfrm>
              <a:off x="10524600" y="4326480"/>
              <a:ext cx="901800" cy="1070640"/>
            </a:xfrm>
            <a:prstGeom prst="rect">
              <a:avLst/>
            </a:prstGeom>
            <a:ln>
              <a:noFill/>
            </a:ln>
          </p:spPr>
        </p:pic>
      </p:grpSp>
      <p:grpSp>
        <p:nvGrpSpPr>
          <p:cNvPr id="53" name="Group 52">
            <a:extLst>
              <a:ext uri="{FF2B5EF4-FFF2-40B4-BE49-F238E27FC236}">
                <a16:creationId xmlns:a16="http://schemas.microsoft.com/office/drawing/2014/main" id="{FAF582D8-350B-4470-915B-7C02364D44BF}"/>
              </a:ext>
            </a:extLst>
          </p:cNvPr>
          <p:cNvGrpSpPr/>
          <p:nvPr/>
        </p:nvGrpSpPr>
        <p:grpSpPr>
          <a:xfrm>
            <a:off x="882443" y="1433801"/>
            <a:ext cx="6008040" cy="3930840"/>
            <a:chOff x="92880" y="1272240"/>
            <a:chExt cx="6008040" cy="3930840"/>
          </a:xfrm>
        </p:grpSpPr>
        <p:sp>
          <p:nvSpPr>
            <p:cNvPr id="54" name="CustomShape 6">
              <a:extLst>
                <a:ext uri="{FF2B5EF4-FFF2-40B4-BE49-F238E27FC236}">
                  <a16:creationId xmlns:a16="http://schemas.microsoft.com/office/drawing/2014/main" id="{B94D30F4-4018-4164-A350-91BC798C05C3}"/>
                </a:ext>
              </a:extLst>
            </p:cNvPr>
            <p:cNvSpPr/>
            <p:nvPr/>
          </p:nvSpPr>
          <p:spPr>
            <a:xfrm>
              <a:off x="2190960" y="1272240"/>
              <a:ext cx="3909960" cy="3930840"/>
            </a:xfrm>
            <a:prstGeom prst="rect">
              <a:avLst/>
            </a:prstGeom>
            <a:noFill/>
            <a:ln>
              <a:noFill/>
            </a:ln>
            <a:effectLst/>
          </p:spPr>
          <p:txBody>
            <a:bodyPr lIns="90000" tIns="45000" rIns="90000" bIns="45000">
              <a:spAutoFit/>
            </a:bodyPr>
            <a:lstStyle/>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Product Owner</a:t>
              </a: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Configuration Planner</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Developers</a:t>
              </a: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Moderator</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Teachers</a:t>
              </a: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Learning Steward</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Reviewers</a:t>
              </a: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Release Communicator</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Documentation Manager</a:t>
              </a:r>
              <a:endParaRPr kumimoji="0" lang="es-ES" sz="1800" b="0" i="0" u="none" strike="noStrike" kern="0" cap="none" spc="-1" normalizeH="0" baseline="0" noProof="0" dirty="0">
                <a:ln>
                  <a:noFill/>
                </a:ln>
                <a:solidFill>
                  <a:prstClr val="black"/>
                </a:solidFill>
                <a:effectLst/>
                <a:uLnTx/>
                <a:uFillTx/>
                <a:latin typeface="Calibri"/>
              </a:endParaRPr>
            </a:p>
            <a:p>
              <a:pPr marL="343080" marR="0" lvl="0" indent="-342720"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1800" b="0" i="0" u="none" strike="noStrike" kern="0" cap="none" spc="-1" normalizeH="0" baseline="0" noProof="0" dirty="0">
                  <a:ln>
                    <a:noFill/>
                  </a:ln>
                  <a:solidFill>
                    <a:srgbClr val="000000"/>
                  </a:solidFill>
                  <a:effectLst/>
                  <a:uLnTx/>
                  <a:uFillTx/>
                  <a:latin typeface="Calibri"/>
                </a:rPr>
                <a:t>IT Technology Steward</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55" name="CustomShape 7">
              <a:extLst>
                <a:ext uri="{FF2B5EF4-FFF2-40B4-BE49-F238E27FC236}">
                  <a16:creationId xmlns:a16="http://schemas.microsoft.com/office/drawing/2014/main" id="{8B9E903E-3F0F-4B7E-8A93-7ABEFAA2D3AE}"/>
                </a:ext>
              </a:extLst>
            </p:cNvPr>
            <p:cNvSpPr/>
            <p:nvPr/>
          </p:nvSpPr>
          <p:spPr>
            <a:xfrm>
              <a:off x="637920" y="2145240"/>
              <a:ext cx="1552680" cy="544680"/>
            </a:xfrm>
            <a:prstGeom prst="rect">
              <a:avLst/>
            </a:prstGeom>
            <a:solidFill>
              <a:srgbClr val="B74919"/>
            </a:solidFill>
            <a:ln w="38100" cap="flat" cmpd="sng" algn="ctr">
              <a:solidFill>
                <a:sysClr val="window" lastClr="FFFFFF"/>
              </a:solidFill>
              <a:prstDash val="solid"/>
              <a:miter/>
            </a:ln>
            <a:effectLst>
              <a:outerShdw blurRad="40000" dist="20000" dir="5400000" rotWithShape="0">
                <a:srgbClr val="000000">
                  <a:alpha val="38000"/>
                </a:srgbClr>
              </a:outerShdw>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Development</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Team</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56" name="CustomShape 8">
              <a:extLst>
                <a:ext uri="{FF2B5EF4-FFF2-40B4-BE49-F238E27FC236}">
                  <a16:creationId xmlns:a16="http://schemas.microsoft.com/office/drawing/2014/main" id="{A84825F0-DB82-4FDA-9A54-653DB6BAC308}"/>
                </a:ext>
              </a:extLst>
            </p:cNvPr>
            <p:cNvSpPr/>
            <p:nvPr/>
          </p:nvSpPr>
          <p:spPr>
            <a:xfrm>
              <a:off x="664200" y="2984760"/>
              <a:ext cx="1552680" cy="544680"/>
            </a:xfrm>
            <a:prstGeom prst="rect">
              <a:avLst/>
            </a:prstGeom>
            <a:solidFill>
              <a:srgbClr val="B74919"/>
            </a:solidFill>
            <a:ln w="38100" cap="flat" cmpd="sng" algn="ctr">
              <a:solidFill>
                <a:sysClr val="window" lastClr="FFFFFF"/>
              </a:solidFill>
              <a:prstDash val="solid"/>
              <a:miter/>
            </a:ln>
            <a:effectLst>
              <a:outerShdw blurRad="40000" dist="20000" dir="5400000" rotWithShape="0">
                <a:srgbClr val="000000">
                  <a:alpha val="38000"/>
                </a:srgbClr>
              </a:outerShdw>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Training</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Team</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57" name="CustomShape 9">
              <a:extLst>
                <a:ext uri="{FF2B5EF4-FFF2-40B4-BE49-F238E27FC236}">
                  <a16:creationId xmlns:a16="http://schemas.microsoft.com/office/drawing/2014/main" id="{725DED54-0308-41EC-9E41-5879C3106E22}"/>
                </a:ext>
              </a:extLst>
            </p:cNvPr>
            <p:cNvSpPr/>
            <p:nvPr/>
          </p:nvSpPr>
          <p:spPr>
            <a:xfrm>
              <a:off x="637920" y="3800880"/>
              <a:ext cx="1552680" cy="544680"/>
            </a:xfrm>
            <a:prstGeom prst="rect">
              <a:avLst/>
            </a:prstGeom>
            <a:solidFill>
              <a:srgbClr val="B74919"/>
            </a:solidFill>
            <a:ln w="38100" cap="flat" cmpd="sng" algn="ctr">
              <a:solidFill>
                <a:sysClr val="window" lastClr="FFFFFF"/>
              </a:solidFill>
              <a:prstDash val="solid"/>
              <a:miter/>
            </a:ln>
            <a:effectLst>
              <a:outerShdw blurRad="40000" dist="20000" dir="5400000" rotWithShape="0">
                <a:srgbClr val="000000">
                  <a:alpha val="38000"/>
                </a:srgbClr>
              </a:outerShdw>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Review</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Team</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58" name="CustomShape 10">
              <a:extLst>
                <a:ext uri="{FF2B5EF4-FFF2-40B4-BE49-F238E27FC236}">
                  <a16:creationId xmlns:a16="http://schemas.microsoft.com/office/drawing/2014/main" id="{84B4A1BC-C1E0-4CD9-B718-8B02998DE794}"/>
                </a:ext>
              </a:extLst>
            </p:cNvPr>
            <p:cNvSpPr/>
            <p:nvPr/>
          </p:nvSpPr>
          <p:spPr>
            <a:xfrm>
              <a:off x="637920" y="4597200"/>
              <a:ext cx="1552680" cy="544680"/>
            </a:xfrm>
            <a:prstGeom prst="rect">
              <a:avLst/>
            </a:prstGeom>
            <a:solidFill>
              <a:srgbClr val="B74919"/>
            </a:solidFill>
            <a:ln w="38100" cap="flat" cmpd="sng" algn="ctr">
              <a:solidFill>
                <a:sysClr val="window" lastClr="FFFFFF"/>
              </a:solidFill>
              <a:prstDash val="solid"/>
              <a:miter/>
            </a:ln>
            <a:effectLst>
              <a:outerShdw blurRad="40000" dist="20000" dir="5400000" rotWithShape="0">
                <a:srgbClr val="000000">
                  <a:alpha val="38000"/>
                </a:srgbClr>
              </a:outerShdw>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Enablers </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Team</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59" name="CustomShape 11">
              <a:extLst>
                <a:ext uri="{FF2B5EF4-FFF2-40B4-BE49-F238E27FC236}">
                  <a16:creationId xmlns:a16="http://schemas.microsoft.com/office/drawing/2014/main" id="{077E66B7-6408-442D-89D5-BE422586EC15}"/>
                </a:ext>
              </a:extLst>
            </p:cNvPr>
            <p:cNvSpPr/>
            <p:nvPr/>
          </p:nvSpPr>
          <p:spPr>
            <a:xfrm>
              <a:off x="637920" y="1372680"/>
              <a:ext cx="1552680" cy="544680"/>
            </a:xfrm>
            <a:prstGeom prst="rect">
              <a:avLst/>
            </a:prstGeom>
            <a:solidFill>
              <a:srgbClr val="B74919"/>
            </a:solidFill>
            <a:ln w="38100" cap="flat" cmpd="sng" algn="ctr">
              <a:solidFill>
                <a:sysClr val="window" lastClr="FFFFFF"/>
              </a:solidFill>
              <a:prstDash val="solid"/>
              <a:miter/>
            </a:ln>
            <a:effectLst>
              <a:outerShdw blurRad="40000" dist="20000" dir="5400000" rotWithShape="0">
                <a:srgbClr val="000000">
                  <a:alpha val="38000"/>
                </a:srgbClr>
              </a:outerShdw>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Planning</a:t>
              </a:r>
              <a:endParaRPr kumimoji="0" lang="es-ES" sz="1800" b="0" i="0" u="none" strike="noStrike" kern="0" cap="none" spc="-1"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1" normalizeH="0" baseline="0" noProof="0" dirty="0">
                  <a:ln>
                    <a:noFill/>
                  </a:ln>
                  <a:solidFill>
                    <a:srgbClr val="FFFFFF"/>
                  </a:solidFill>
                  <a:effectLst/>
                  <a:uLnTx/>
                  <a:uFillTx/>
                  <a:latin typeface="Calibri"/>
                </a:rPr>
                <a:t>Team</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60" name="CustomShape 12">
              <a:extLst>
                <a:ext uri="{FF2B5EF4-FFF2-40B4-BE49-F238E27FC236}">
                  <a16:creationId xmlns:a16="http://schemas.microsoft.com/office/drawing/2014/main" id="{36317337-3974-44D6-AA0E-694813B18231}"/>
                </a:ext>
              </a:extLst>
            </p:cNvPr>
            <p:cNvSpPr/>
            <p:nvPr/>
          </p:nvSpPr>
          <p:spPr>
            <a:xfrm>
              <a:off x="92880" y="1389240"/>
              <a:ext cx="411480" cy="479520"/>
            </a:xfrm>
            <a:prstGeom prst="rect">
              <a:avLst/>
            </a:prstGeom>
            <a:solidFill>
              <a:srgbClr val="1D9A78"/>
            </a:solidFill>
            <a:ln w="25400" cap="flat" cmpd="sng" algn="ctr">
              <a:solidFill>
                <a:srgbClr val="1D9A78">
                  <a:shade val="50000"/>
                </a:srgbClr>
              </a:solidFill>
              <a:prstDash val="solid"/>
              <a:miter/>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a:ln>
                    <a:noFill/>
                  </a:ln>
                  <a:solidFill>
                    <a:srgbClr val="FFFFFF"/>
                  </a:solidFill>
                  <a:effectLst/>
                  <a:uLnTx/>
                  <a:uFillTx/>
                  <a:latin typeface="Calibri"/>
                </a:rPr>
                <a:t>P</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61" name="CustomShape 13">
              <a:extLst>
                <a:ext uri="{FF2B5EF4-FFF2-40B4-BE49-F238E27FC236}">
                  <a16:creationId xmlns:a16="http://schemas.microsoft.com/office/drawing/2014/main" id="{5D32E2F3-19E4-4035-86F6-D35B7960C83D}"/>
                </a:ext>
              </a:extLst>
            </p:cNvPr>
            <p:cNvSpPr/>
            <p:nvPr/>
          </p:nvSpPr>
          <p:spPr>
            <a:xfrm>
              <a:off x="104760" y="2170080"/>
              <a:ext cx="411480" cy="479520"/>
            </a:xfrm>
            <a:prstGeom prst="rect">
              <a:avLst/>
            </a:prstGeom>
            <a:solidFill>
              <a:srgbClr val="1D9A78"/>
            </a:solidFill>
            <a:ln w="25400" cap="flat" cmpd="sng" algn="ctr">
              <a:solidFill>
                <a:srgbClr val="1D9A78">
                  <a:shade val="50000"/>
                </a:srgbClr>
              </a:solidFill>
              <a:prstDash val="solid"/>
              <a:miter/>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a:ln>
                    <a:noFill/>
                  </a:ln>
                  <a:solidFill>
                    <a:srgbClr val="FFFFFF"/>
                  </a:solidFill>
                  <a:effectLst/>
                  <a:uLnTx/>
                  <a:uFillTx/>
                  <a:latin typeface="Calibri"/>
                </a:rPr>
                <a:t>D</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62" name="CustomShape 14">
              <a:extLst>
                <a:ext uri="{FF2B5EF4-FFF2-40B4-BE49-F238E27FC236}">
                  <a16:creationId xmlns:a16="http://schemas.microsoft.com/office/drawing/2014/main" id="{9A448169-982B-4CD0-83B9-6D175D803B99}"/>
                </a:ext>
              </a:extLst>
            </p:cNvPr>
            <p:cNvSpPr/>
            <p:nvPr/>
          </p:nvSpPr>
          <p:spPr>
            <a:xfrm>
              <a:off x="92880" y="3019680"/>
              <a:ext cx="411480" cy="479520"/>
            </a:xfrm>
            <a:prstGeom prst="rect">
              <a:avLst/>
            </a:prstGeom>
            <a:solidFill>
              <a:srgbClr val="1D9A78"/>
            </a:solidFill>
            <a:ln w="25400" cap="flat" cmpd="sng" algn="ctr">
              <a:solidFill>
                <a:srgbClr val="1D9A78">
                  <a:shade val="50000"/>
                </a:srgbClr>
              </a:solidFill>
              <a:prstDash val="solid"/>
              <a:miter/>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a:ln>
                    <a:noFill/>
                  </a:ln>
                  <a:solidFill>
                    <a:srgbClr val="FFFFFF"/>
                  </a:solidFill>
                  <a:effectLst/>
                  <a:uLnTx/>
                  <a:uFillTx/>
                  <a:latin typeface="Calibri"/>
                </a:rPr>
                <a:t>C</a:t>
              </a:r>
              <a:endParaRPr kumimoji="0" lang="es-ES" sz="1800" b="0" i="0" u="none" strike="noStrike" kern="0" cap="none" spc="-1" normalizeH="0" baseline="0" noProof="0" dirty="0">
                <a:ln>
                  <a:noFill/>
                </a:ln>
                <a:solidFill>
                  <a:prstClr val="black"/>
                </a:solidFill>
                <a:effectLst/>
                <a:uLnTx/>
                <a:uFillTx/>
                <a:latin typeface="Calibri"/>
              </a:endParaRPr>
            </a:p>
          </p:txBody>
        </p:sp>
        <p:sp>
          <p:nvSpPr>
            <p:cNvPr id="63" name="CustomShape 15">
              <a:extLst>
                <a:ext uri="{FF2B5EF4-FFF2-40B4-BE49-F238E27FC236}">
                  <a16:creationId xmlns:a16="http://schemas.microsoft.com/office/drawing/2014/main" id="{0396DDF9-7170-42D1-84B1-2CD0E59E2DDA}"/>
                </a:ext>
              </a:extLst>
            </p:cNvPr>
            <p:cNvSpPr/>
            <p:nvPr/>
          </p:nvSpPr>
          <p:spPr>
            <a:xfrm>
              <a:off x="104760" y="3833640"/>
              <a:ext cx="411480" cy="479520"/>
            </a:xfrm>
            <a:prstGeom prst="rect">
              <a:avLst/>
            </a:prstGeom>
            <a:solidFill>
              <a:srgbClr val="1D9A78"/>
            </a:solidFill>
            <a:ln w="25400" cap="flat" cmpd="sng" algn="ctr">
              <a:solidFill>
                <a:srgbClr val="1D9A78">
                  <a:shade val="50000"/>
                </a:srgbClr>
              </a:solidFill>
              <a:prstDash val="solid"/>
              <a:miter/>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a:ln>
                    <a:noFill/>
                  </a:ln>
                  <a:solidFill>
                    <a:srgbClr val="FFFFFF"/>
                  </a:solidFill>
                  <a:effectLst/>
                  <a:uLnTx/>
                  <a:uFillTx/>
                  <a:latin typeface="Calibri"/>
                </a:rPr>
                <a:t>A</a:t>
              </a:r>
              <a:endParaRPr kumimoji="0" lang="es-ES" sz="1800" b="0" i="0" u="none" strike="noStrike" kern="0" cap="none" spc="-1" normalizeH="0" baseline="0" noProof="0" dirty="0">
                <a:ln>
                  <a:noFill/>
                </a:ln>
                <a:solidFill>
                  <a:prstClr val="black"/>
                </a:solidFill>
                <a:effectLst/>
                <a:uLnTx/>
                <a:uFillTx/>
                <a:latin typeface="Calibri"/>
              </a:endParaRPr>
            </a:p>
          </p:txBody>
        </p:sp>
      </p:grpSp>
    </p:spTree>
    <p:extLst>
      <p:ext uri="{BB962C8B-B14F-4D97-AF65-F5344CB8AC3E}">
        <p14:creationId xmlns:p14="http://schemas.microsoft.com/office/powerpoint/2010/main" val="355665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3</a:t>
            </a:fld>
            <a:endParaRPr lang="en-GB" dirty="0"/>
          </a:p>
        </p:txBody>
      </p:sp>
      <p:pic>
        <p:nvPicPr>
          <p:cNvPr id="5" name="Picture 4">
            <a:extLst>
              <a:ext uri="{FF2B5EF4-FFF2-40B4-BE49-F238E27FC236}">
                <a16:creationId xmlns:a16="http://schemas.microsoft.com/office/drawing/2014/main" id="{B273FD02-3162-466E-B90D-E9D6BE47AC41}"/>
              </a:ext>
            </a:extLst>
          </p:cNvPr>
          <p:cNvPicPr/>
          <p:nvPr/>
        </p:nvPicPr>
        <p:blipFill>
          <a:blip r:embed="rId2"/>
          <a:stretch/>
        </p:blipFill>
        <p:spPr>
          <a:xfrm>
            <a:off x="875047" y="867675"/>
            <a:ext cx="1288080" cy="1491840"/>
          </a:xfrm>
          <a:prstGeom prst="rect">
            <a:avLst/>
          </a:prstGeom>
          <a:ln>
            <a:noFill/>
          </a:ln>
        </p:spPr>
      </p:pic>
      <p:sp>
        <p:nvSpPr>
          <p:cNvPr id="6" name="CustomShape 2">
            <a:extLst>
              <a:ext uri="{FF2B5EF4-FFF2-40B4-BE49-F238E27FC236}">
                <a16:creationId xmlns:a16="http://schemas.microsoft.com/office/drawing/2014/main" id="{16740693-8CBF-4F71-BC91-3C2FAD656E83}"/>
              </a:ext>
            </a:extLst>
          </p:cNvPr>
          <p:cNvSpPr/>
          <p:nvPr/>
        </p:nvSpPr>
        <p:spPr>
          <a:xfrm>
            <a:off x="574374" y="2359515"/>
            <a:ext cx="4287401" cy="323154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40000"/>
              </a:lnSpc>
              <a:spcAft>
                <a:spcPts val="601"/>
              </a:spcAft>
              <a:buClr>
                <a:srgbClr val="000000"/>
              </a:buClr>
              <a:buFont typeface="Arial" panose="020B0604020202020204" pitchFamily="34" charset="0"/>
              <a:buChar char="•"/>
            </a:pPr>
            <a:r>
              <a:rPr lang="en-GB" sz="1400" spc="-1" dirty="0">
                <a:solidFill>
                  <a:srgbClr val="000000"/>
                </a:solidFill>
                <a:latin typeface="Arial"/>
              </a:rPr>
              <a:t>Has the overall responsibility for the requirements and the results. </a:t>
            </a:r>
            <a:endParaRPr lang="es-ES" sz="1400" spc="-1" dirty="0">
              <a:solidFill>
                <a:srgbClr val="000000"/>
              </a:solidFill>
              <a:latin typeface="Arial"/>
            </a:endParaRPr>
          </a:p>
          <a:p>
            <a:pPr marL="285750" indent="-285750">
              <a:lnSpc>
                <a:spcPct val="140000"/>
              </a:lnSpc>
              <a:spcAft>
                <a:spcPts val="601"/>
              </a:spcAft>
              <a:buClr>
                <a:srgbClr val="000000"/>
              </a:buClr>
              <a:buFont typeface="Arial" panose="020B0604020202020204" pitchFamily="34" charset="0"/>
              <a:buChar char="•"/>
            </a:pPr>
            <a:r>
              <a:rPr lang="en-GB" sz="1400" spc="-1" dirty="0">
                <a:solidFill>
                  <a:srgbClr val="000000"/>
                </a:solidFill>
                <a:latin typeface="Arial"/>
              </a:rPr>
              <a:t>The members of the OpenCoP ask the Product Owner about features and requirements and the Product Owner reviews and accepts the results. </a:t>
            </a:r>
            <a:endParaRPr lang="es-ES" sz="1400" spc="-1" dirty="0">
              <a:solidFill>
                <a:srgbClr val="000000"/>
              </a:solidFill>
              <a:latin typeface="Arial"/>
            </a:endParaRPr>
          </a:p>
          <a:p>
            <a:pPr marL="285750" indent="-285750">
              <a:lnSpc>
                <a:spcPct val="140000"/>
              </a:lnSpc>
              <a:spcAft>
                <a:spcPts val="601"/>
              </a:spcAft>
              <a:buClr>
                <a:srgbClr val="000000"/>
              </a:buClr>
              <a:buFont typeface="Arial" panose="020B0604020202020204" pitchFamily="34" charset="0"/>
              <a:buChar char="•"/>
            </a:pPr>
            <a:r>
              <a:rPr lang="en-GB" sz="1400" spc="-1" dirty="0">
                <a:solidFill>
                  <a:srgbClr val="000000"/>
                </a:solidFill>
                <a:latin typeface="Arial"/>
              </a:rPr>
              <a:t>Within the project descriptions a Product Owner is already defined for each eLearning module. Nevertheless, assigning the Product Owner is the responsibility of the Project Management Board (PMB). </a:t>
            </a:r>
            <a:endParaRPr lang="es-ES" sz="1400" spc="-1" dirty="0">
              <a:solidFill>
                <a:srgbClr val="000000"/>
              </a:solidFill>
              <a:latin typeface="Arial"/>
            </a:endParaRPr>
          </a:p>
        </p:txBody>
      </p:sp>
      <p:sp>
        <p:nvSpPr>
          <p:cNvPr id="16" name="Titel 1">
            <a:extLst>
              <a:ext uri="{FF2B5EF4-FFF2-40B4-BE49-F238E27FC236}">
                <a16:creationId xmlns:a16="http://schemas.microsoft.com/office/drawing/2014/main" id="{B11C3719-F065-499D-B191-10EA8974EDFE}"/>
              </a:ext>
            </a:extLst>
          </p:cNvPr>
          <p:cNvSpPr>
            <a:spLocks noGrp="1"/>
          </p:cNvSpPr>
          <p:nvPr>
            <p:ph type="title"/>
          </p:nvPr>
        </p:nvSpPr>
        <p:spPr>
          <a:xfrm>
            <a:off x="838200" y="417747"/>
            <a:ext cx="10515600" cy="448715"/>
          </a:xfrm>
        </p:spPr>
        <p:txBody>
          <a:bodyPr/>
          <a:lstStyle/>
          <a:p>
            <a:r>
              <a:rPr lang="de-DE" dirty="0"/>
              <a:t>Roles in OpenCoPs – Planning Team </a:t>
            </a:r>
          </a:p>
        </p:txBody>
      </p:sp>
      <p:pic>
        <p:nvPicPr>
          <p:cNvPr id="20" name="Picture 6">
            <a:extLst>
              <a:ext uri="{FF2B5EF4-FFF2-40B4-BE49-F238E27FC236}">
                <a16:creationId xmlns:a16="http://schemas.microsoft.com/office/drawing/2014/main" id="{CF28C0DF-6886-4686-A028-AF84D5DACE62}"/>
              </a:ext>
            </a:extLst>
          </p:cNvPr>
          <p:cNvPicPr/>
          <p:nvPr/>
        </p:nvPicPr>
        <p:blipFill>
          <a:blip r:embed="rId3"/>
          <a:stretch/>
        </p:blipFill>
        <p:spPr>
          <a:xfrm>
            <a:off x="7151573" y="917442"/>
            <a:ext cx="1850760" cy="1372320"/>
          </a:xfrm>
          <a:prstGeom prst="rect">
            <a:avLst/>
          </a:prstGeom>
          <a:ln>
            <a:noFill/>
          </a:ln>
        </p:spPr>
      </p:pic>
      <p:sp>
        <p:nvSpPr>
          <p:cNvPr id="21" name="CustomShape 3">
            <a:extLst>
              <a:ext uri="{FF2B5EF4-FFF2-40B4-BE49-F238E27FC236}">
                <a16:creationId xmlns:a16="http://schemas.microsoft.com/office/drawing/2014/main" id="{B3C00EBC-0D48-44F5-BC8B-4B3706EDE82F}"/>
              </a:ext>
            </a:extLst>
          </p:cNvPr>
          <p:cNvSpPr/>
          <p:nvPr/>
        </p:nvSpPr>
        <p:spPr>
          <a:xfrm>
            <a:off x="4969127" y="2289762"/>
            <a:ext cx="6739845" cy="36111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Prepares Release &amp; Configuration Management Plan, Release Schedule.</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Schedule Releases and synchronize, e.g. with pilot teaching.</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Track and Administration of different versions.</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Putting the right releases together and managing all the dependencies.</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Assembling the educational resources and didactic formats into a meaningful configuration which supports a certain competence delivery</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Make Sure that the evaluation and the improvement plan fit to the right version of the educational resources</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Curator of the module – tailored according to the needs.</a:t>
            </a:r>
          </a:p>
          <a:p>
            <a:pPr marL="285750" indent="-285750">
              <a:lnSpc>
                <a:spcPct val="140000"/>
              </a:lnSpc>
              <a:spcAft>
                <a:spcPts val="601"/>
              </a:spcAft>
              <a:buFont typeface="Arial" panose="020B0604020202020204" pitchFamily="34" charset="0"/>
              <a:buChar char="•"/>
            </a:pPr>
            <a:r>
              <a:rPr lang="en-GB" sz="1400" b="0" strike="noStrike" spc="-1" dirty="0">
                <a:solidFill>
                  <a:srgbClr val="000000"/>
                </a:solidFill>
                <a:latin typeface="Arial"/>
                <a:ea typeface="Calibri"/>
              </a:rPr>
              <a:t>Appointed by OpenCoPs</a:t>
            </a:r>
          </a:p>
        </p:txBody>
      </p:sp>
    </p:spTree>
    <p:extLst>
      <p:ext uri="{BB962C8B-B14F-4D97-AF65-F5344CB8AC3E}">
        <p14:creationId xmlns:p14="http://schemas.microsoft.com/office/powerpoint/2010/main" val="208543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4</a:t>
            </a:fld>
            <a:endParaRPr lang="en-GB" dirty="0"/>
          </a:p>
        </p:txBody>
      </p:sp>
      <p:sp>
        <p:nvSpPr>
          <p:cNvPr id="16" name="Titel 1">
            <a:extLst>
              <a:ext uri="{FF2B5EF4-FFF2-40B4-BE49-F238E27FC236}">
                <a16:creationId xmlns:a16="http://schemas.microsoft.com/office/drawing/2014/main" id="{B11C3719-F065-499D-B191-10EA8974EDFE}"/>
              </a:ext>
            </a:extLst>
          </p:cNvPr>
          <p:cNvSpPr>
            <a:spLocks noGrp="1"/>
          </p:cNvSpPr>
          <p:nvPr>
            <p:ph type="title"/>
          </p:nvPr>
        </p:nvSpPr>
        <p:spPr>
          <a:xfrm>
            <a:off x="838200" y="417747"/>
            <a:ext cx="10515600" cy="448715"/>
          </a:xfrm>
        </p:spPr>
        <p:txBody>
          <a:bodyPr/>
          <a:lstStyle/>
          <a:p>
            <a:r>
              <a:rPr lang="de-DE" dirty="0"/>
              <a:t>Roles in OpenCoPs – Development Team </a:t>
            </a:r>
          </a:p>
        </p:txBody>
      </p:sp>
      <p:pic>
        <p:nvPicPr>
          <p:cNvPr id="8" name="Picture 4">
            <a:extLst>
              <a:ext uri="{FF2B5EF4-FFF2-40B4-BE49-F238E27FC236}">
                <a16:creationId xmlns:a16="http://schemas.microsoft.com/office/drawing/2014/main" id="{179A4E3E-16FA-4F4B-B559-F984BA016FA1}"/>
              </a:ext>
            </a:extLst>
          </p:cNvPr>
          <p:cNvPicPr/>
          <p:nvPr/>
        </p:nvPicPr>
        <p:blipFill>
          <a:blip r:embed="rId2"/>
          <a:stretch/>
        </p:blipFill>
        <p:spPr>
          <a:xfrm>
            <a:off x="676800" y="1219680"/>
            <a:ext cx="1162800" cy="1213200"/>
          </a:xfrm>
          <a:prstGeom prst="rect">
            <a:avLst/>
          </a:prstGeom>
          <a:ln>
            <a:noFill/>
          </a:ln>
        </p:spPr>
      </p:pic>
      <p:sp>
        <p:nvSpPr>
          <p:cNvPr id="9" name="CustomShape 2">
            <a:extLst>
              <a:ext uri="{FF2B5EF4-FFF2-40B4-BE49-F238E27FC236}">
                <a16:creationId xmlns:a16="http://schemas.microsoft.com/office/drawing/2014/main" id="{D2BA3D1B-9FC0-4A0E-A251-7214FC693B54}"/>
              </a:ext>
            </a:extLst>
          </p:cNvPr>
          <p:cNvSpPr/>
          <p:nvPr/>
        </p:nvSpPr>
        <p:spPr>
          <a:xfrm>
            <a:off x="2042640" y="1219680"/>
            <a:ext cx="9619920" cy="16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40000"/>
              </a:lnSpc>
              <a:spcAft>
                <a:spcPts val="601"/>
              </a:spcAft>
              <a:buClr>
                <a:srgbClr val="FF6600"/>
              </a:buClr>
              <a:buFont typeface="Wingdings" charset="2"/>
              <a:buChar char=""/>
            </a:pPr>
            <a:r>
              <a:rPr lang="en-GB" sz="1800" b="0" strike="noStrike" spc="-1" dirty="0">
                <a:solidFill>
                  <a:srgbClr val="000000"/>
                </a:solidFill>
                <a:latin typeface="Arial"/>
                <a:ea typeface="Calibri"/>
              </a:rPr>
              <a:t>The developers are all people who are contributing to the concepts and educational resources of the module. They can be part of the OpenCoP (especially the key developers) or external experts (e.g. doing video recording etc.). Their work is managed with the Scrumban process.</a:t>
            </a:r>
            <a:endParaRPr lang="es-ES" sz="1800" b="0" strike="noStrike" spc="-1" dirty="0">
              <a:latin typeface="Calibri"/>
            </a:endParaRPr>
          </a:p>
        </p:txBody>
      </p:sp>
      <p:pic>
        <p:nvPicPr>
          <p:cNvPr id="10" name="Picture 7">
            <a:extLst>
              <a:ext uri="{FF2B5EF4-FFF2-40B4-BE49-F238E27FC236}">
                <a16:creationId xmlns:a16="http://schemas.microsoft.com/office/drawing/2014/main" id="{B0637898-79D6-4842-8E76-32650A3EAB4C}"/>
              </a:ext>
            </a:extLst>
          </p:cNvPr>
          <p:cNvPicPr/>
          <p:nvPr/>
        </p:nvPicPr>
        <p:blipFill>
          <a:blip r:embed="rId3"/>
          <a:stretch/>
        </p:blipFill>
        <p:spPr>
          <a:xfrm>
            <a:off x="555840" y="3646440"/>
            <a:ext cx="1633320" cy="933120"/>
          </a:xfrm>
          <a:prstGeom prst="rect">
            <a:avLst/>
          </a:prstGeom>
          <a:ln>
            <a:noFill/>
          </a:ln>
        </p:spPr>
      </p:pic>
      <p:sp>
        <p:nvSpPr>
          <p:cNvPr id="11" name="CustomShape 3">
            <a:extLst>
              <a:ext uri="{FF2B5EF4-FFF2-40B4-BE49-F238E27FC236}">
                <a16:creationId xmlns:a16="http://schemas.microsoft.com/office/drawing/2014/main" id="{28B09CBA-8FC7-4BEB-8C6A-65FE5F1E745D}"/>
              </a:ext>
            </a:extLst>
          </p:cNvPr>
          <p:cNvSpPr/>
          <p:nvPr/>
        </p:nvSpPr>
        <p:spPr>
          <a:xfrm>
            <a:off x="2121480" y="3485520"/>
            <a:ext cx="9232560" cy="12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40000"/>
              </a:lnSpc>
              <a:spcAft>
                <a:spcPts val="601"/>
              </a:spcAft>
              <a:buClr>
                <a:srgbClr val="FF6600"/>
              </a:buClr>
              <a:buFont typeface="Wingdings" charset="2"/>
              <a:buChar char=""/>
            </a:pPr>
            <a:r>
              <a:rPr lang="en-GB" sz="1800" b="0" strike="noStrike" spc="-1" dirty="0">
                <a:solidFill>
                  <a:srgbClr val="000000"/>
                </a:solidFill>
                <a:latin typeface="Arial"/>
                <a:ea typeface="Calibri"/>
              </a:rPr>
              <a:t>The group work might require a person dealing with the organisation and facilitation of meetings and the production process. This role is required if the tasks of the OpenCoP go beyond the scrum-style development of one artefact.</a:t>
            </a:r>
            <a:endParaRPr lang="es-ES" sz="1800" b="0" strike="noStrike" spc="-1" dirty="0">
              <a:latin typeface="Calibri"/>
            </a:endParaRPr>
          </a:p>
        </p:txBody>
      </p:sp>
    </p:spTree>
    <p:extLst>
      <p:ext uri="{BB962C8B-B14F-4D97-AF65-F5344CB8AC3E}">
        <p14:creationId xmlns:p14="http://schemas.microsoft.com/office/powerpoint/2010/main" val="42658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5</a:t>
            </a:fld>
            <a:endParaRPr lang="en-GB" dirty="0"/>
          </a:p>
        </p:txBody>
      </p:sp>
      <p:sp>
        <p:nvSpPr>
          <p:cNvPr id="16" name="Titel 1">
            <a:extLst>
              <a:ext uri="{FF2B5EF4-FFF2-40B4-BE49-F238E27FC236}">
                <a16:creationId xmlns:a16="http://schemas.microsoft.com/office/drawing/2014/main" id="{B11C3719-F065-499D-B191-10EA8974EDFE}"/>
              </a:ext>
            </a:extLst>
          </p:cNvPr>
          <p:cNvSpPr>
            <a:spLocks noGrp="1"/>
          </p:cNvSpPr>
          <p:nvPr>
            <p:ph type="title"/>
          </p:nvPr>
        </p:nvSpPr>
        <p:spPr>
          <a:xfrm>
            <a:off x="838200" y="417747"/>
            <a:ext cx="10515600" cy="448715"/>
          </a:xfrm>
        </p:spPr>
        <p:txBody>
          <a:bodyPr/>
          <a:lstStyle/>
          <a:p>
            <a:r>
              <a:rPr lang="de-DE" dirty="0"/>
              <a:t>Roles in OpenCoPs – Training Team </a:t>
            </a:r>
          </a:p>
        </p:txBody>
      </p:sp>
      <p:pic>
        <p:nvPicPr>
          <p:cNvPr id="12" name="Picture 9">
            <a:extLst>
              <a:ext uri="{FF2B5EF4-FFF2-40B4-BE49-F238E27FC236}">
                <a16:creationId xmlns:a16="http://schemas.microsoft.com/office/drawing/2014/main" id="{18FFF370-D0B5-4CB8-8F7F-ED401A701D3B}"/>
              </a:ext>
            </a:extLst>
          </p:cNvPr>
          <p:cNvPicPr/>
          <p:nvPr/>
        </p:nvPicPr>
        <p:blipFill>
          <a:blip r:embed="rId2"/>
          <a:stretch/>
        </p:blipFill>
        <p:spPr>
          <a:xfrm>
            <a:off x="621360" y="1219320"/>
            <a:ext cx="1195200" cy="1378080"/>
          </a:xfrm>
          <a:prstGeom prst="rect">
            <a:avLst/>
          </a:prstGeom>
          <a:ln>
            <a:noFill/>
          </a:ln>
        </p:spPr>
      </p:pic>
      <p:sp>
        <p:nvSpPr>
          <p:cNvPr id="13" name="CustomShape 2">
            <a:extLst>
              <a:ext uri="{FF2B5EF4-FFF2-40B4-BE49-F238E27FC236}">
                <a16:creationId xmlns:a16="http://schemas.microsoft.com/office/drawing/2014/main" id="{0D8B12B1-6A5C-485E-91A4-5C509FE6F652}"/>
              </a:ext>
            </a:extLst>
          </p:cNvPr>
          <p:cNvSpPr/>
          <p:nvPr/>
        </p:nvSpPr>
        <p:spPr>
          <a:xfrm>
            <a:off x="2133720" y="974520"/>
            <a:ext cx="950508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50000"/>
              </a:lnSpc>
            </a:pPr>
            <a:r>
              <a:rPr lang="en-GB" sz="1800" b="0" strike="noStrike" spc="-1" dirty="0">
                <a:solidFill>
                  <a:srgbClr val="000000"/>
                </a:solidFill>
                <a:latin typeface="Arial"/>
                <a:ea typeface="Calibri"/>
              </a:rPr>
              <a:t>The teachers are using the modules and educational resources for teaching and training. They can be members of the OpenCoP (and also developers) but the dissemination and exploitation strategy aims at enlarging the pool of teachers constantly. Within the co-production cycle, the teachers also contribute with the pilot teaching and evaluation. In order to support teachers in using the results, the Train-the-Trainer module explains the didactics, learning technologies and concepts. </a:t>
            </a:r>
            <a:endParaRPr lang="es-ES" sz="1800" b="0" strike="noStrike" spc="-1" dirty="0">
              <a:latin typeface="Calibri"/>
            </a:endParaRPr>
          </a:p>
        </p:txBody>
      </p:sp>
      <p:pic>
        <p:nvPicPr>
          <p:cNvPr id="14" name="Picture 2">
            <a:extLst>
              <a:ext uri="{FF2B5EF4-FFF2-40B4-BE49-F238E27FC236}">
                <a16:creationId xmlns:a16="http://schemas.microsoft.com/office/drawing/2014/main" id="{76C7FE5F-F7AC-45CF-877A-4EE30F7C6C90}"/>
              </a:ext>
            </a:extLst>
          </p:cNvPr>
          <p:cNvPicPr/>
          <p:nvPr/>
        </p:nvPicPr>
        <p:blipFill>
          <a:blip r:embed="rId3"/>
          <a:stretch/>
        </p:blipFill>
        <p:spPr>
          <a:xfrm>
            <a:off x="621360" y="4201320"/>
            <a:ext cx="1562400" cy="1246680"/>
          </a:xfrm>
          <a:prstGeom prst="rect">
            <a:avLst/>
          </a:prstGeom>
          <a:ln>
            <a:noFill/>
          </a:ln>
        </p:spPr>
      </p:pic>
      <p:sp>
        <p:nvSpPr>
          <p:cNvPr id="15" name="CustomShape 3">
            <a:extLst>
              <a:ext uri="{FF2B5EF4-FFF2-40B4-BE49-F238E27FC236}">
                <a16:creationId xmlns:a16="http://schemas.microsoft.com/office/drawing/2014/main" id="{2332C0CC-361A-4AE4-9785-8CAC47945656}"/>
              </a:ext>
            </a:extLst>
          </p:cNvPr>
          <p:cNvSpPr/>
          <p:nvPr/>
        </p:nvSpPr>
        <p:spPr>
          <a:xfrm>
            <a:off x="2133720" y="4016160"/>
            <a:ext cx="9262800" cy="200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40000"/>
              </a:lnSpc>
              <a:spcAft>
                <a:spcPts val="601"/>
              </a:spcAft>
            </a:pPr>
            <a:r>
              <a:rPr lang="en-GB" sz="1800" b="0" strike="noStrike" spc="-1" dirty="0">
                <a:solidFill>
                  <a:srgbClr val="000000"/>
                </a:solidFill>
                <a:latin typeface="Arial"/>
                <a:ea typeface="Calibri"/>
              </a:rPr>
              <a:t>Learning methodology and technology, modern didactics and the design of proper learning trajectories and student journeys is a complex task, too. Instructional Designers are the experts when it comes to the design of very effective and efficient eLearning modules or didactic formats (e.g. project-based, challenge-based, problem-based learning). Stewardship can help the OpenCoP with this task, too.</a:t>
            </a:r>
            <a:endParaRPr lang="es-ES" sz="1800" b="0" strike="noStrike" spc="-1" dirty="0">
              <a:latin typeface="Calibri"/>
            </a:endParaRPr>
          </a:p>
        </p:txBody>
      </p:sp>
    </p:spTree>
    <p:extLst>
      <p:ext uri="{BB962C8B-B14F-4D97-AF65-F5344CB8AC3E}">
        <p14:creationId xmlns:p14="http://schemas.microsoft.com/office/powerpoint/2010/main" val="340780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BC23AB-2FC9-BF43-8B12-E2BE012AA757}"/>
              </a:ext>
            </a:extLst>
          </p:cNvPr>
          <p:cNvSpPr>
            <a:spLocks noGrp="1"/>
          </p:cNvSpPr>
          <p:nvPr>
            <p:ph type="sldNum" sz="quarter" idx="12"/>
          </p:nvPr>
        </p:nvSpPr>
        <p:spPr/>
        <p:txBody>
          <a:bodyPr/>
          <a:lstStyle/>
          <a:p>
            <a:fld id="{6F7010A4-4A34-49DB-AF7D-3CE2AAEA4451}" type="slidenum">
              <a:rPr lang="en-GB" smtClean="0"/>
              <a:pPr/>
              <a:t>6</a:t>
            </a:fld>
            <a:endParaRPr lang="en-GB" dirty="0"/>
          </a:p>
        </p:txBody>
      </p:sp>
      <p:sp>
        <p:nvSpPr>
          <p:cNvPr id="16" name="Titel 1">
            <a:extLst>
              <a:ext uri="{FF2B5EF4-FFF2-40B4-BE49-F238E27FC236}">
                <a16:creationId xmlns:a16="http://schemas.microsoft.com/office/drawing/2014/main" id="{B11C3719-F065-499D-B191-10EA8974EDFE}"/>
              </a:ext>
            </a:extLst>
          </p:cNvPr>
          <p:cNvSpPr>
            <a:spLocks noGrp="1"/>
          </p:cNvSpPr>
          <p:nvPr>
            <p:ph type="title"/>
          </p:nvPr>
        </p:nvSpPr>
        <p:spPr>
          <a:xfrm>
            <a:off x="838200" y="417747"/>
            <a:ext cx="10515600" cy="448715"/>
          </a:xfrm>
        </p:spPr>
        <p:txBody>
          <a:bodyPr/>
          <a:lstStyle/>
          <a:p>
            <a:r>
              <a:rPr lang="de-DE" dirty="0"/>
              <a:t>Roles in OpenCoPs – Review Team </a:t>
            </a:r>
          </a:p>
        </p:txBody>
      </p:sp>
      <p:pic>
        <p:nvPicPr>
          <p:cNvPr id="8" name="Picture 7">
            <a:extLst>
              <a:ext uri="{FF2B5EF4-FFF2-40B4-BE49-F238E27FC236}">
                <a16:creationId xmlns:a16="http://schemas.microsoft.com/office/drawing/2014/main" id="{D419893F-3D84-48F6-BC10-23C932FC98A8}"/>
              </a:ext>
            </a:extLst>
          </p:cNvPr>
          <p:cNvPicPr/>
          <p:nvPr/>
        </p:nvPicPr>
        <p:blipFill>
          <a:blip r:embed="rId2"/>
          <a:stretch/>
        </p:blipFill>
        <p:spPr>
          <a:xfrm>
            <a:off x="474120" y="1172880"/>
            <a:ext cx="1312200" cy="1378800"/>
          </a:xfrm>
          <a:prstGeom prst="rect">
            <a:avLst/>
          </a:prstGeom>
          <a:ln>
            <a:noFill/>
          </a:ln>
        </p:spPr>
      </p:pic>
      <p:sp>
        <p:nvSpPr>
          <p:cNvPr id="9" name="CustomShape 3">
            <a:extLst>
              <a:ext uri="{FF2B5EF4-FFF2-40B4-BE49-F238E27FC236}">
                <a16:creationId xmlns:a16="http://schemas.microsoft.com/office/drawing/2014/main" id="{07A83D19-2D8D-447F-8C03-A21928EE9CD8}"/>
              </a:ext>
            </a:extLst>
          </p:cNvPr>
          <p:cNvSpPr/>
          <p:nvPr/>
        </p:nvSpPr>
        <p:spPr>
          <a:xfrm>
            <a:off x="2157840" y="1172880"/>
            <a:ext cx="923868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n-GB" sz="1800" b="0" strike="noStrike" spc="-1" dirty="0">
                <a:solidFill>
                  <a:srgbClr val="000000"/>
                </a:solidFill>
                <a:latin typeface="Arial"/>
                <a:ea typeface="Calibri"/>
              </a:rPr>
              <a:t>The reviewers check the results, e.g. educational resources or complete modules. They are part of the quality assurance. They can be teachers, industry experts, students etc.. Reviewers can be chosen from the OpenCoP or from outside (e.g. cross-OpenCoP support).</a:t>
            </a:r>
            <a:endParaRPr lang="es-ES" sz="1800" b="0" strike="noStrike" spc="-1" dirty="0">
              <a:latin typeface="Calibri"/>
            </a:endParaRPr>
          </a:p>
        </p:txBody>
      </p:sp>
      <p:pic>
        <p:nvPicPr>
          <p:cNvPr id="10" name="Picture 10">
            <a:extLst>
              <a:ext uri="{FF2B5EF4-FFF2-40B4-BE49-F238E27FC236}">
                <a16:creationId xmlns:a16="http://schemas.microsoft.com/office/drawing/2014/main" id="{E3782269-E3F0-477C-95CD-837EFC3BB245}"/>
              </a:ext>
            </a:extLst>
          </p:cNvPr>
          <p:cNvPicPr/>
          <p:nvPr/>
        </p:nvPicPr>
        <p:blipFill>
          <a:blip r:embed="rId3"/>
          <a:stretch/>
        </p:blipFill>
        <p:spPr>
          <a:xfrm>
            <a:off x="678240" y="3908880"/>
            <a:ext cx="1210680" cy="1437120"/>
          </a:xfrm>
          <a:prstGeom prst="rect">
            <a:avLst/>
          </a:prstGeom>
          <a:ln>
            <a:noFill/>
          </a:ln>
        </p:spPr>
      </p:pic>
      <p:sp>
        <p:nvSpPr>
          <p:cNvPr id="11" name="CustomShape 4">
            <a:extLst>
              <a:ext uri="{FF2B5EF4-FFF2-40B4-BE49-F238E27FC236}">
                <a16:creationId xmlns:a16="http://schemas.microsoft.com/office/drawing/2014/main" id="{8DD47E87-7BB0-4485-934B-6E1231F478B2}"/>
              </a:ext>
            </a:extLst>
          </p:cNvPr>
          <p:cNvSpPr/>
          <p:nvPr/>
        </p:nvSpPr>
        <p:spPr>
          <a:xfrm>
            <a:off x="2157840" y="3417840"/>
            <a:ext cx="9371880" cy="200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40000"/>
              </a:lnSpc>
              <a:spcAft>
                <a:spcPts val="601"/>
              </a:spcAft>
            </a:pPr>
            <a:r>
              <a:rPr lang="en-GB" sz="1800" b="0" strike="noStrike" spc="-1" dirty="0">
                <a:solidFill>
                  <a:srgbClr val="000000"/>
                </a:solidFill>
                <a:latin typeface="Arial"/>
                <a:ea typeface="Calibri"/>
              </a:rPr>
              <a:t>For the dissemination and exploitation of the results, the announcement of new releases, the recruitment of new members for the OpenCoPs and for the communication within the OpenCoP, communicators are required which facilitate communication, develop and review messages, distribute the messages via different channels, schedule communications, get into a dialog with user, members and stakeholders (e.g. operate a forum or a blog).   </a:t>
            </a:r>
            <a:endParaRPr lang="es-ES" sz="1800" b="0" strike="noStrike" spc="-1" dirty="0">
              <a:latin typeface="Calibri"/>
            </a:endParaRPr>
          </a:p>
        </p:txBody>
      </p:sp>
    </p:spTree>
    <p:extLst>
      <p:ext uri="{BB962C8B-B14F-4D97-AF65-F5344CB8AC3E}">
        <p14:creationId xmlns:p14="http://schemas.microsoft.com/office/powerpoint/2010/main" val="148721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1C314CB8-55A3-E745-B1FA-762387CE5641}"/>
              </a:ext>
            </a:extLst>
          </p:cNvPr>
          <p:cNvSpPr>
            <a:spLocks noGrp="1"/>
          </p:cNvSpPr>
          <p:nvPr>
            <p:ph type="sldNum" sz="quarter" idx="12"/>
          </p:nvPr>
        </p:nvSpPr>
        <p:spPr/>
        <p:txBody>
          <a:bodyPr/>
          <a:lstStyle/>
          <a:p>
            <a:fld id="{6F7010A4-4A34-49DB-AF7D-3CE2AAEA4451}" type="slidenum">
              <a:rPr lang="en-GB" smtClean="0"/>
              <a:pPr/>
              <a:t>7</a:t>
            </a:fld>
            <a:endParaRPr lang="en-GB" dirty="0"/>
          </a:p>
        </p:txBody>
      </p:sp>
      <p:sp>
        <p:nvSpPr>
          <p:cNvPr id="6" name="Titel 1">
            <a:extLst>
              <a:ext uri="{FF2B5EF4-FFF2-40B4-BE49-F238E27FC236}">
                <a16:creationId xmlns:a16="http://schemas.microsoft.com/office/drawing/2014/main" id="{794ADA63-1AC2-48E7-BA3F-A16D523BD4EE}"/>
              </a:ext>
            </a:extLst>
          </p:cNvPr>
          <p:cNvSpPr>
            <a:spLocks noGrp="1"/>
          </p:cNvSpPr>
          <p:nvPr>
            <p:ph type="title"/>
          </p:nvPr>
        </p:nvSpPr>
        <p:spPr>
          <a:xfrm>
            <a:off x="838200" y="417747"/>
            <a:ext cx="10515600" cy="448715"/>
          </a:xfrm>
        </p:spPr>
        <p:txBody>
          <a:bodyPr/>
          <a:lstStyle/>
          <a:p>
            <a:r>
              <a:rPr lang="de-DE" dirty="0"/>
              <a:t>Roles in OpenCoPs – Enablers Team </a:t>
            </a:r>
          </a:p>
        </p:txBody>
      </p:sp>
      <p:pic>
        <p:nvPicPr>
          <p:cNvPr id="8" name="Picture 11">
            <a:extLst>
              <a:ext uri="{FF2B5EF4-FFF2-40B4-BE49-F238E27FC236}">
                <a16:creationId xmlns:a16="http://schemas.microsoft.com/office/drawing/2014/main" id="{E115CB05-4068-44BE-B2DE-F595C735FC8E}"/>
              </a:ext>
            </a:extLst>
          </p:cNvPr>
          <p:cNvPicPr/>
          <p:nvPr/>
        </p:nvPicPr>
        <p:blipFill>
          <a:blip r:embed="rId2"/>
          <a:stretch/>
        </p:blipFill>
        <p:spPr>
          <a:xfrm>
            <a:off x="774236" y="1255680"/>
            <a:ext cx="1795320" cy="888840"/>
          </a:xfrm>
          <a:prstGeom prst="rect">
            <a:avLst/>
          </a:prstGeom>
          <a:ln>
            <a:noFill/>
          </a:ln>
        </p:spPr>
      </p:pic>
      <p:pic>
        <p:nvPicPr>
          <p:cNvPr id="9" name="Picture 12">
            <a:extLst>
              <a:ext uri="{FF2B5EF4-FFF2-40B4-BE49-F238E27FC236}">
                <a16:creationId xmlns:a16="http://schemas.microsoft.com/office/drawing/2014/main" id="{D197E46A-1690-460C-8556-308CC927938E}"/>
              </a:ext>
            </a:extLst>
          </p:cNvPr>
          <p:cNvPicPr/>
          <p:nvPr/>
        </p:nvPicPr>
        <p:blipFill>
          <a:blip r:embed="rId3"/>
          <a:stretch/>
        </p:blipFill>
        <p:spPr>
          <a:xfrm>
            <a:off x="712496" y="4280400"/>
            <a:ext cx="1918800" cy="721080"/>
          </a:xfrm>
          <a:prstGeom prst="rect">
            <a:avLst/>
          </a:prstGeom>
          <a:ln>
            <a:noFill/>
          </a:ln>
        </p:spPr>
      </p:pic>
      <p:sp>
        <p:nvSpPr>
          <p:cNvPr id="10" name="CustomShape 3">
            <a:extLst>
              <a:ext uri="{FF2B5EF4-FFF2-40B4-BE49-F238E27FC236}">
                <a16:creationId xmlns:a16="http://schemas.microsoft.com/office/drawing/2014/main" id="{EB97B1F5-68ED-4393-91D5-140751733BF6}"/>
              </a:ext>
            </a:extLst>
          </p:cNvPr>
          <p:cNvSpPr/>
          <p:nvPr/>
        </p:nvSpPr>
        <p:spPr>
          <a:xfrm>
            <a:off x="2942777" y="1255680"/>
            <a:ext cx="8524080" cy="247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40000"/>
              </a:lnSpc>
              <a:spcAft>
                <a:spcPts val="601"/>
              </a:spcAft>
            </a:pPr>
            <a:r>
              <a:rPr lang="en-GB" sz="1600" b="0" strike="noStrike" spc="-1" dirty="0">
                <a:solidFill>
                  <a:srgbClr val="000000"/>
                </a:solidFill>
                <a:latin typeface="Arial"/>
                <a:ea typeface="Calibri"/>
              </a:rPr>
              <a:t>The OpenCoPs use IT for the production of educational resources and for the delivery in teaching, e.g. in virtual classroom systems. The IT tools, services and systems need to be maintained. Therefore, the OpenCoP might name an IT expert. Nevertheless, the task is usually not only the operation of IT or the development and deployment of new IT services. Sometimes even more important is the consulting and training of the members of the OpenCoP and the teachers. Stewardship is a format for guiding, coaching, training and consulting by an internal expert who is also involved into the actual work.</a:t>
            </a:r>
            <a:endParaRPr lang="es-ES" sz="1600" b="0" strike="noStrike" spc="-1" dirty="0">
              <a:latin typeface="Calibri"/>
            </a:endParaRPr>
          </a:p>
        </p:txBody>
      </p:sp>
      <p:sp>
        <p:nvSpPr>
          <p:cNvPr id="11" name="CustomShape 4">
            <a:extLst>
              <a:ext uri="{FF2B5EF4-FFF2-40B4-BE49-F238E27FC236}">
                <a16:creationId xmlns:a16="http://schemas.microsoft.com/office/drawing/2014/main" id="{C2CD551E-AF5A-4F04-8465-78527442420B}"/>
              </a:ext>
            </a:extLst>
          </p:cNvPr>
          <p:cNvSpPr/>
          <p:nvPr/>
        </p:nvSpPr>
        <p:spPr>
          <a:xfrm>
            <a:off x="2862137" y="4280400"/>
            <a:ext cx="8684640" cy="12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40000"/>
              </a:lnSpc>
              <a:spcAft>
                <a:spcPts val="601"/>
              </a:spcAft>
            </a:pPr>
            <a:r>
              <a:rPr lang="en-GB" sz="1800" b="0" strike="noStrike" spc="-1" dirty="0">
                <a:solidFill>
                  <a:srgbClr val="000000"/>
                </a:solidFill>
                <a:latin typeface="Arial"/>
                <a:ea typeface="Calibri"/>
              </a:rPr>
              <a:t>The documentation of the process, the decisions, the results, the quality checks and release notes and other organizational and administrative artefacts needs to be handled, especially if the OpenCoP is a bit larger or very active.</a:t>
            </a:r>
            <a:endParaRPr lang="es-ES" sz="1800" b="0" strike="noStrike" spc="-1" dirty="0">
              <a:latin typeface="Calibri"/>
            </a:endParaRPr>
          </a:p>
        </p:txBody>
      </p:sp>
    </p:spTree>
    <p:extLst>
      <p:ext uri="{BB962C8B-B14F-4D97-AF65-F5344CB8AC3E}">
        <p14:creationId xmlns:p14="http://schemas.microsoft.com/office/powerpoint/2010/main" val="116876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8EE6479-D718-0849-87F6-FE14B85AEB6F}"/>
              </a:ext>
            </a:extLst>
          </p:cNvPr>
          <p:cNvSpPr>
            <a:spLocks noGrp="1"/>
          </p:cNvSpPr>
          <p:nvPr>
            <p:ph type="sldNum" sz="quarter" idx="12"/>
          </p:nvPr>
        </p:nvSpPr>
        <p:spPr/>
        <p:txBody>
          <a:bodyPr/>
          <a:lstStyle/>
          <a:p>
            <a:fld id="{6F7010A4-4A34-49DB-AF7D-3CE2AAEA4451}" type="slidenum">
              <a:rPr lang="en-GB" smtClean="0"/>
              <a:pPr/>
              <a:t>8</a:t>
            </a:fld>
            <a:endParaRPr lang="en-GB" dirty="0"/>
          </a:p>
        </p:txBody>
      </p:sp>
      <p:pic>
        <p:nvPicPr>
          <p:cNvPr id="302" name="Picture 301">
            <a:extLst>
              <a:ext uri="{FF2B5EF4-FFF2-40B4-BE49-F238E27FC236}">
                <a16:creationId xmlns:a16="http://schemas.microsoft.com/office/drawing/2014/main" id="{0CCDDE65-2BAF-4B3C-A837-CA59AB395109}"/>
              </a:ext>
            </a:extLst>
          </p:cNvPr>
          <p:cNvPicPr>
            <a:picLocks noChangeAspect="1"/>
          </p:cNvPicPr>
          <p:nvPr/>
        </p:nvPicPr>
        <p:blipFill>
          <a:blip r:embed="rId2"/>
          <a:stretch>
            <a:fillRect/>
          </a:stretch>
        </p:blipFill>
        <p:spPr>
          <a:xfrm>
            <a:off x="838200" y="855342"/>
            <a:ext cx="10775128" cy="5262018"/>
          </a:xfrm>
          <a:prstGeom prst="rect">
            <a:avLst/>
          </a:prstGeom>
        </p:spPr>
      </p:pic>
      <p:sp>
        <p:nvSpPr>
          <p:cNvPr id="303" name="Titel 1">
            <a:extLst>
              <a:ext uri="{FF2B5EF4-FFF2-40B4-BE49-F238E27FC236}">
                <a16:creationId xmlns:a16="http://schemas.microsoft.com/office/drawing/2014/main" id="{22630323-43A1-4830-9C63-AD8C843A23D5}"/>
              </a:ext>
            </a:extLst>
          </p:cNvPr>
          <p:cNvSpPr>
            <a:spLocks noGrp="1"/>
          </p:cNvSpPr>
          <p:nvPr>
            <p:ph type="title"/>
          </p:nvPr>
        </p:nvSpPr>
        <p:spPr>
          <a:xfrm>
            <a:off x="838200" y="417747"/>
            <a:ext cx="10515600" cy="448715"/>
          </a:xfrm>
        </p:spPr>
        <p:txBody>
          <a:bodyPr/>
          <a:lstStyle/>
          <a:p>
            <a:r>
              <a:rPr lang="de-DE" dirty="0"/>
              <a:t>Roles in OpenCoPs – Example for M08 in WORK4CE</a:t>
            </a:r>
          </a:p>
        </p:txBody>
      </p:sp>
    </p:spTree>
    <p:extLst>
      <p:ext uri="{BB962C8B-B14F-4D97-AF65-F5344CB8AC3E}">
        <p14:creationId xmlns:p14="http://schemas.microsoft.com/office/powerpoint/2010/main" val="276427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67D4BB-5602-48F9-A5F8-BC6FAA7C94DE}"/>
              </a:ext>
            </a:extLst>
          </p:cNvPr>
          <p:cNvSpPr>
            <a:spLocks noGrp="1"/>
          </p:cNvSpPr>
          <p:nvPr>
            <p:ph type="sldNum" sz="quarter" idx="12"/>
          </p:nvPr>
        </p:nvSpPr>
        <p:spPr/>
        <p:txBody>
          <a:bodyPr/>
          <a:lstStyle/>
          <a:p>
            <a:fld id="{6F7010A4-4A34-49DB-AF7D-3CE2AAEA4451}" type="slidenum">
              <a:rPr lang="en-GB" smtClean="0"/>
              <a:pPr/>
              <a:t>9</a:t>
            </a:fld>
            <a:endParaRPr lang="en-GB" dirty="0"/>
          </a:p>
        </p:txBody>
      </p:sp>
      <p:pic>
        <p:nvPicPr>
          <p:cNvPr id="9" name="Picture 8" descr="Diagram&#10;&#10;Description automatically generated">
            <a:extLst>
              <a:ext uri="{FF2B5EF4-FFF2-40B4-BE49-F238E27FC236}">
                <a16:creationId xmlns:a16="http://schemas.microsoft.com/office/drawing/2014/main" id="{DD01E54F-6B8F-4743-A8DF-E29A5E302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586" y="355071"/>
            <a:ext cx="9729640" cy="5762289"/>
          </a:xfrm>
          <a:prstGeom prst="rect">
            <a:avLst/>
          </a:prstGeom>
        </p:spPr>
      </p:pic>
      <p:sp>
        <p:nvSpPr>
          <p:cNvPr id="2" name="Title 1">
            <a:extLst>
              <a:ext uri="{FF2B5EF4-FFF2-40B4-BE49-F238E27FC236}">
                <a16:creationId xmlns:a16="http://schemas.microsoft.com/office/drawing/2014/main" id="{5AA6639D-C40C-4027-B932-D5DEDB97F22F}"/>
              </a:ext>
            </a:extLst>
          </p:cNvPr>
          <p:cNvSpPr>
            <a:spLocks noGrp="1"/>
          </p:cNvSpPr>
          <p:nvPr>
            <p:ph type="title"/>
          </p:nvPr>
        </p:nvSpPr>
        <p:spPr>
          <a:xfrm>
            <a:off x="831761" y="506064"/>
            <a:ext cx="3932237" cy="448715"/>
          </a:xfrm>
        </p:spPr>
        <p:txBody>
          <a:bodyPr/>
          <a:lstStyle/>
          <a:p>
            <a:r>
              <a:rPr lang="es-ES" dirty="0"/>
              <a:t>Open-</a:t>
            </a:r>
            <a:r>
              <a:rPr lang="en-GB" dirty="0"/>
              <a:t>CoPs</a:t>
            </a:r>
            <a:r>
              <a:rPr lang="es-ES" dirty="0"/>
              <a:t> Proceses</a:t>
            </a:r>
            <a:endParaRPr lang="en-GB" dirty="0"/>
          </a:p>
        </p:txBody>
      </p:sp>
    </p:spTree>
    <p:extLst>
      <p:ext uri="{BB962C8B-B14F-4D97-AF65-F5344CB8AC3E}">
        <p14:creationId xmlns:p14="http://schemas.microsoft.com/office/powerpoint/2010/main" val="3520873380"/>
      </p:ext>
    </p:extLst>
  </p:cSld>
  <p:clrMapOvr>
    <a:masterClrMapping/>
  </p:clrMapOvr>
</p:sld>
</file>

<file path=ppt/theme/theme1.xml><?xml version="1.0" encoding="utf-8"?>
<a:theme xmlns:a="http://schemas.openxmlformats.org/drawingml/2006/main" name="Design-Prodit">
  <a:themeElements>
    <a:clrScheme name="WORK4CE">
      <a:dk1>
        <a:srgbClr val="000000"/>
      </a:dk1>
      <a:lt1>
        <a:srgbClr val="FFFFFF"/>
      </a:lt1>
      <a:dk2>
        <a:srgbClr val="00465F"/>
      </a:dk2>
      <a:lt2>
        <a:srgbClr val="E7E6E6"/>
      </a:lt2>
      <a:accent1>
        <a:srgbClr val="00465F"/>
      </a:accent1>
      <a:accent2>
        <a:srgbClr val="008ABD"/>
      </a:accent2>
      <a:accent3>
        <a:srgbClr val="83ADB6"/>
      </a:accent3>
      <a:accent4>
        <a:srgbClr val="5C787F"/>
      </a:accent4>
      <a:accent5>
        <a:srgbClr val="2A94BA"/>
      </a:accent5>
      <a:accent6>
        <a:srgbClr val="00618A"/>
      </a:accent6>
      <a:hlink>
        <a:srgbClr val="4486D0"/>
      </a:hlink>
      <a:folHlink>
        <a:srgbClr val="A96F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Prodit" id="{8B54F12F-D788-0F48-81C8-50B72CC264EE}" vid="{17F386CF-D67C-2240-9A0E-9CEC02059F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800</Words>
  <Application>Microsoft Office PowerPoint</Application>
  <PresentationFormat>Breitbild</PresentationFormat>
  <Paragraphs>84</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inherit</vt:lpstr>
      <vt:lpstr>Roboto</vt:lpstr>
      <vt:lpstr>Wingdings</vt:lpstr>
      <vt:lpstr>Design-Prodit</vt:lpstr>
      <vt:lpstr>OpenCoPs Roles</vt:lpstr>
      <vt:lpstr>Roles in OpenCoPs</vt:lpstr>
      <vt:lpstr>Roles in OpenCoPs – Planning Team </vt:lpstr>
      <vt:lpstr>Roles in OpenCoPs – Development Team </vt:lpstr>
      <vt:lpstr>Roles in OpenCoPs – Training Team </vt:lpstr>
      <vt:lpstr>Roles in OpenCoPs – Review Team </vt:lpstr>
      <vt:lpstr>Roles in OpenCoPs – Enablers Team </vt:lpstr>
      <vt:lpstr>Roles in OpenCoPs – Example for M08 in WORK4CE</vt:lpstr>
      <vt:lpstr>Open-CoPs Proceses</vt:lpstr>
      <vt:lpstr>Roles in Proceses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Anna Badasian</dc:creator>
  <cp:lastModifiedBy>Galyna Tabunshchyk</cp:lastModifiedBy>
  <cp:revision>65</cp:revision>
  <dcterms:created xsi:type="dcterms:W3CDTF">2021-02-02T15:01:06Z</dcterms:created>
  <dcterms:modified xsi:type="dcterms:W3CDTF">2025-02-10T14:45:37Z</dcterms:modified>
</cp:coreProperties>
</file>